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7" r:id="rId4"/>
    <p:sldId id="296" r:id="rId5"/>
    <p:sldId id="302" r:id="rId6"/>
    <p:sldId id="297" r:id="rId7"/>
    <p:sldId id="298" r:id="rId8"/>
    <p:sldId id="299" r:id="rId9"/>
    <p:sldId id="301" r:id="rId10"/>
    <p:sldId id="30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330D"/>
    <a:srgbClr val="DF9B4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272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561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056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828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402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798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491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6714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757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677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53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75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6.wav"/><Relationship Id="rId2" Type="http://schemas.openxmlformats.org/officeDocument/2006/relationships/audio" Target="../media/audio2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audio" Target="../media/audio27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audio" Target="../media/audio15.wav"/><Relationship Id="rId4" Type="http://schemas.openxmlformats.org/officeDocument/2006/relationships/audio" Target="../media/audio1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audio" Target="../media/audio21.wav"/><Relationship Id="rId4" Type="http://schemas.openxmlformats.org/officeDocument/2006/relationships/audio" Target="../media/audio20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3.wav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audio" Target="../media/audio2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6" y="0"/>
            <a:ext cx="9144000" cy="29238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96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889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หน่วยที่ </a:t>
            </a:r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889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10</a:t>
            </a:r>
            <a:r>
              <a:rPr lang="th-TH" sz="96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889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 </a:t>
            </a:r>
          </a:p>
          <a:p>
            <a:pPr algn="ctr"/>
            <a:r>
              <a:rPr lang="th-TH" sz="88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889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วัสดุหล่อลื่นและหล่อเย็น</a:t>
            </a:r>
            <a:endParaRPr lang="en-US" sz="8800" b="1" dirty="0">
              <a:ln w="3810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88900" dir="2700000" algn="tl" rotWithShape="0">
                  <a:prstClr val="black">
                    <a:alpha val="80000"/>
                  </a:prst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2" name="Picture 2" descr="http://www.pvex.co.th/images/catalog_images/12578352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3876"/>
            <a:ext cx="9144000" cy="39294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038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ประเภทของวัสดุหล่อลื่น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91276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1. 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น้ำมันหล่อเย็นหรือน้ำมันสบู่</a:t>
            </a:r>
          </a:p>
          <a:p>
            <a:pPr algn="ctr"/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2. 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น้ำมันหล่อลื่น</a:t>
            </a:r>
          </a:p>
        </p:txBody>
      </p:sp>
      <p:pic>
        <p:nvPicPr>
          <p:cNvPr id="9220" name="Picture 4" descr="http://www.oilservethai.com/images/column_1282269839/Drill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89040"/>
            <a:ext cx="2362200" cy="254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motolube.co.th/piceditor/LUBRICATING-OILS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14" y="3789040"/>
            <a:ext cx="2543174" cy="254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5539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สาระสำคัญ</a:t>
            </a:r>
            <a:endParaRPr lang="en-US" sz="8000" b="1" dirty="0">
              <a:solidFill>
                <a:srgbClr val="FFFF00"/>
              </a:solidFill>
              <a:effectLst>
                <a:outerShdw blurRad="50800" dist="63500" dir="2700000" algn="tl" rotWithShape="0">
                  <a:prstClr val="black">
                    <a:alpha val="80000"/>
                  </a:prst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132856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400" b="1" dirty="0" smtClean="0"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วัสดุหล่อลื่นเป็นวัสดุที่ช่วยลดการเสียดสีกันของเครื่องจักร และวัสดุหล่อเย็นเป็นวัสดุที่ช่วยระบายความร้อนที่เกิดจากการเสียดสี</a:t>
            </a:r>
            <a:endParaRPr lang="en-US" sz="4800" b="1" dirty="0">
              <a:ln w="12700">
                <a:solidFill>
                  <a:schemeClr val="tx1"/>
                </a:solidFill>
              </a:ln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1026" name="Picture 2" descr="http://www.siamfishing.com/board/upload12/114916194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437"/>
          <a:stretch/>
        </p:blipFill>
        <p:spPr bwMode="auto">
          <a:xfrm>
            <a:off x="4788024" y="4323400"/>
            <a:ext cx="3682380" cy="2274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1519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ความหมายวัสดุหล่อลื่น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840756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วัสดุที่ช่วยลดการเสียดสีของเครื่องจักร เพื่อลดการสึกหรอต่อชิ้นส่วนของเครื่องจักร เครื่องยนต์นั้นๆ</a:t>
            </a:r>
          </a:p>
        </p:txBody>
      </p:sp>
      <p:pic>
        <p:nvPicPr>
          <p:cNvPr id="2050" name="Picture 2" descr="https://encrypted-tbn1.gstatic.com/images?q=tbn:ANd9GcRfN1i4ufxzx5MUdtnrrXJOT3D5Jj4FrdPL9nphHI50urtw9jCB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43" t="4143" r="3066" b="4334"/>
          <a:stretch/>
        </p:blipFill>
        <p:spPr bwMode="auto">
          <a:xfrm>
            <a:off x="5076056" y="3861048"/>
            <a:ext cx="3394363" cy="2493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439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3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หน้าที่ของวัสดุหล่อลื่น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700808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1. 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ป้องกันการเสียดสี</a:t>
            </a:r>
            <a:endParaRPr lang="th-TH" sz="4800" b="1" dirty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  <a:p>
            <a:pPr algn="ctr"/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2. 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ช่วยระบายความร้อน</a:t>
            </a:r>
            <a:endParaRPr lang="th-TH" sz="4800" b="1" dirty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  <a:p>
            <a:pPr algn="ctr"/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3. 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ทำความสะอาดในส่วนหล่อลื่น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3074" name="Picture 2" descr="http://www.4x4.in.th/vision10/photo/28499-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179" y="4009132"/>
            <a:ext cx="3234259" cy="2425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231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หน้าที่ของวัสดุหล่อลื่น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91276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4. 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ป้องกันสนิมและการกัดกร่อน</a:t>
            </a:r>
          </a:p>
          <a:p>
            <a:pPr algn="ctr"/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5. 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ป้องกันการรั่วซึมของก๊าซ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4100" name="Picture 4" descr="http://www.4x4.in.th/vision8/photo/11799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418" y="3623529"/>
            <a:ext cx="3643164" cy="2732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679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5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5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ประเภทของวัสดุหล่อลื่น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912764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1. 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วัสดุหล่อลื่นที่เป็นของเหลว</a:t>
            </a:r>
          </a:p>
          <a:p>
            <a:pPr algn="thaiDist"/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2. 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วัสดุหล่อลื่นที่เป็นสารกึ่งของเหลว</a:t>
            </a:r>
          </a:p>
          <a:p>
            <a:pPr algn="thaiDist"/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3. 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วัสดุหล่อลื่นที่เป็นของแข็ง</a:t>
            </a:r>
            <a:endParaRPr lang="th-TH" sz="4800" b="1" dirty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5126" name="Picture 6" descr="http://www.unitexpetrochemical.com/images/content/resize-13538208714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085" y="4189565"/>
            <a:ext cx="4114403" cy="24077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4183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6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6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6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ความหมายวัสดุหล่อเย็น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840756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วัสดุที่ช่วยระบายความร้อนที่เกิดจากการเสียดสีจากการทำงานของเครื่องจักร</a:t>
            </a:r>
          </a:p>
        </p:txBody>
      </p:sp>
      <p:pic>
        <p:nvPicPr>
          <p:cNvPr id="6146" name="Picture 2" descr="http://www.be2hand.com/upload/200901/200901-28-175827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64267"/>
            <a:ext cx="5071895" cy="2826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6661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7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7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หน้าที่ของวัสดุหล่อลื่น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708920"/>
            <a:ext cx="5544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1. 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ช่วยให้คมตัดสึกหรอช้า</a:t>
            </a:r>
            <a:endParaRPr lang="th-TH" sz="4800" b="1" dirty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  <a:p>
            <a:pPr algn="thaiDist"/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2. 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ใช้แรงในการตัดน้อยกว่า</a:t>
            </a:r>
            <a:endParaRPr lang="th-TH" sz="4800" b="1" dirty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  <a:p>
            <a:pPr algn="thaiDist"/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3. 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ผิวงานเรียบและสวยกว่า</a:t>
            </a:r>
          </a:p>
        </p:txBody>
      </p:sp>
      <p:pic>
        <p:nvPicPr>
          <p:cNvPr id="7170" name="Picture 2" descr="https://encrypted-tbn3.gstatic.com/images?q=tbn:ANd9GcQ-pZDlwnN4Snp7QqzwYqUBowztyfjC7oHXi2GNLj_nWpjaImD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06843"/>
            <a:ext cx="2904356" cy="2305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6476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8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8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หน้าที่ของวัสดุหล่อลื่น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772816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4. 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ทำงานได้เร็วและมากขึ้น</a:t>
            </a:r>
          </a:p>
          <a:p>
            <a:pPr algn="ctr"/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5. 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ไม่เกิดสนิมกับชิ้นงานและเครื่องจักร</a:t>
            </a:r>
          </a:p>
          <a:p>
            <a:pPr algn="ctr"/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6. 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ไม่ระคายเคืองต่อผิวหนังมนุษย์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8194" name="Picture 2" descr="http://www.plazathai.com/uppic/4d/thumbsv_85235e0c5fec7837c448786258e0bf4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180098"/>
            <a:ext cx="2336937" cy="2261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ads-postfree.com/_files/prakard/2013_01_22_163339_0_gcPFecPm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79" t="5271" r="3293" b="4546"/>
          <a:stretch/>
        </p:blipFill>
        <p:spPr bwMode="auto">
          <a:xfrm>
            <a:off x="4366508" y="4191783"/>
            <a:ext cx="3090173" cy="2261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9035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9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9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9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172</Words>
  <Application>Microsoft Office PowerPoint</Application>
  <PresentationFormat>นำเสนอทางหน้าจอ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10</vt:i4>
      </vt:variant>
    </vt:vector>
  </HeadingPairs>
  <TitlesOfParts>
    <vt:vector size="11" baseType="lpstr">
      <vt:lpstr>Office Theme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peak</dc:creator>
  <cp:lastModifiedBy>Miki</cp:lastModifiedBy>
  <cp:revision>75</cp:revision>
  <dcterms:created xsi:type="dcterms:W3CDTF">2013-04-26T15:28:40Z</dcterms:created>
  <dcterms:modified xsi:type="dcterms:W3CDTF">2013-05-31T03:44:19Z</dcterms:modified>
</cp:coreProperties>
</file>