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audio" Target="../media/audio2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7" Type="http://schemas.microsoft.com/office/2007/relationships/hdphoto" Target="../media/hdphoto4.wdp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audio" Target="../media/audio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29238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13</a:t>
            </a:r>
            <a:endParaRPr lang="th-TH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8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วัสดุช่างทั่วไป</a:t>
            </a:r>
            <a:endParaRPr lang="en-US" sz="88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6388" name="Picture 4" descr="http://webiz.co.th/files/photos/772/18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48" b="11662"/>
          <a:stretch/>
        </p:blipFill>
        <p:spPr bwMode="auto">
          <a:xfrm>
            <a:off x="1664" y="2923337"/>
            <a:ext cx="9142335" cy="393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ประเภทของยาง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สารเคมี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ชนิดผสมกัน คือ 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สไตรีน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กับบิวตะไอ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ดีน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และมียางธรรมชาติผสมอยู่ด้วย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ยางสังเคราะห์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102" name="Picture 6" descr="http://images04.olxthailand.com/ui/20/30/38/1339397962_395562238_1--otanii-tire-deestone-wholesale-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204"/>
          <a:stretch/>
        </p:blipFill>
        <p:spPr bwMode="auto">
          <a:xfrm>
            <a:off x="179512" y="1700808"/>
            <a:ext cx="1403648" cy="11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maceducation.com/e-knowledge/2362203100/07_files/image0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3000" y1="20444" x2="33000" y2="10222"/>
                        <a14:foregroundMark x1="38333" y1="31556" x2="38333" y2="26222"/>
                        <a14:foregroundMark x1="39000" y1="26222" x2="33667" y2="18667"/>
                        <a14:backgroundMark x1="11333" y1="92000" x2="6000" y2="75556"/>
                        <a14:backgroundMark x1="32667" y1="94667" x2="32667" y2="94667"/>
                        <a14:backgroundMark x1="24667" y1="97333" x2="38000" y2="97333"/>
                        <a14:backgroundMark x1="34333" y1="84889" x2="34333" y2="80000"/>
                        <a14:backgroundMark x1="62667" y1="97333" x2="78667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09" y="4365105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69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ความหมายของวัสดุประสาน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วัสดุที่ใช้ประสานวัตถุชิ้นให้ติดกัน ซึ่งวัดสุทำให้เกิดแรงยึดแน่นระหว่างผิว เรียกว่า แรงประสาน</a:t>
            </a:r>
          </a:p>
        </p:txBody>
      </p:sp>
      <p:pic>
        <p:nvPicPr>
          <p:cNvPr id="12290" name="Picture 2" descr="http://baanukulele.com/img/content/image_tb/tumblr_m6669xofyx1rriiq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81683"/>
            <a:ext cx="4114428" cy="274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91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ประเภทของวัสดุประสาน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กาวที่ผลิตมาจากวัสดุธรรมชาติ อาจได้มาจากสัตว์ หรือพืช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วัสดุประสานธรรมชาติ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6" y="1628800"/>
            <a:ext cx="1280432" cy="13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globalhealingcenter.com/media/dextrin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312368" cy="215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26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ประเภทของวัสดุประสาน</a:t>
            </a:r>
            <a:endParaRPr lang="en-US" sz="7200" b="1" dirty="0">
              <a:ln w="19050">
                <a:noFill/>
              </a:ln>
              <a:solidFill>
                <a:srgbClr val="9BBB59">
                  <a:lumMod val="50000"/>
                </a:srgb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กาวที่ได้จากสารเคมีสังเคราะห์ให้มีคุณสมบัติในการยึดประสานวัตถุต่างๆ</a:t>
            </a:r>
            <a:endParaRPr lang="en-US" sz="4800" b="1" dirty="0" smtClean="0">
              <a:ln w="12700"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prstClr val="black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63500" dir="2700000" algn="tl" rotWithShape="0">
                    <a:prstClr val="black">
                      <a:alpha val="6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วัสดุประสานสังเคราะห์</a:t>
            </a:r>
            <a:endParaRPr lang="en-US" sz="5400" b="1" dirty="0">
              <a:ln w="19050">
                <a:solidFill>
                  <a:prstClr val="black"/>
                </a:solidFill>
              </a:ln>
              <a:solidFill>
                <a:srgbClr val="F79646">
                  <a:lumMod val="75000"/>
                </a:srgbClr>
              </a:solidFill>
              <a:effectLst>
                <a:outerShdw blurRad="50800" dist="63500" dir="2700000" algn="tl" rotWithShape="0">
                  <a:prstClr val="black">
                    <a:alpha val="6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6" y="1628800"/>
            <a:ext cx="1280432" cy="13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www.thaidphoto.com/forums/attachment.php?attachmentid=326774&amp;stc=1&amp;d=123567488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85" b="20784"/>
          <a:stretch/>
        </p:blipFill>
        <p:spPr bwMode="auto">
          <a:xfrm>
            <a:off x="2915816" y="4494604"/>
            <a:ext cx="3424505" cy="2102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68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ความหมายของหนัง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วัสดุอินทรีย์ มีลักษณะเป็นแผ่นมีความหยุ่นตัว</a:t>
            </a:r>
          </a:p>
        </p:txBody>
      </p:sp>
      <p:pic>
        <p:nvPicPr>
          <p:cNvPr id="11268" name="Picture 4" descr="http://www.sirichaipu.com/images/sheettttttt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10416"/>
            <a:ext cx="3998219" cy="3165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45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ประเภทของหนัง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หนังที่ได้จาสัตว์ต่างๆ เช่น วัว ม้า จระเข้ หรือสัตว์ป่าต่างๆ เป็นต้น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หนังแท้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2775" y1="91416" x2="87958" y2="93991"/>
                        <a14:backgroundMark x1="40314" y1="87983" x2="69110" y2="98712"/>
                        <a14:backgroundMark x1="73822" y1="93991" x2="56806" y2="85837"/>
                        <a14:backgroundMark x1="48953" y1="84979" x2="48953" y2="84979"/>
                        <a14:backgroundMark x1="25916" y1="75966" x2="25916" y2="75966"/>
                        <a14:backgroundMark x1="19634" y1="73391" x2="19634" y2="7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846">
            <a:off x="70122" y="1902880"/>
            <a:ext cx="1275279" cy="77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krutri.samroiwit.ac.th/images/bauer_conga_conga_3_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715" b="96594" l="800" r="99200">
                        <a14:foregroundMark x1="29000" y1="16409" x2="42800" y2="14861"/>
                        <a14:foregroundMark x1="34000" y1="38080" x2="34000" y2="38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3" b="6193"/>
          <a:stretch/>
        </p:blipFill>
        <p:spPr bwMode="auto">
          <a:xfrm>
            <a:off x="2699792" y="4365104"/>
            <a:ext cx="406198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2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ประเภทของหนัง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หนังที่ผลิตขึ้นเพื่อใช้ในลักษณะงานเดียวกับหนังแท้ พบในผลิตภัณฑ์ต่างๆ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หนังเทียม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2775" y1="91416" x2="87958" y2="93991"/>
                        <a14:backgroundMark x1="40314" y1="87983" x2="69110" y2="98712"/>
                        <a14:backgroundMark x1="73822" y1="93991" x2="56806" y2="85837"/>
                        <a14:backgroundMark x1="48953" y1="84979" x2="48953" y2="84979"/>
                        <a14:backgroundMark x1="25916" y1="75966" x2="25916" y2="75966"/>
                        <a14:backgroundMark x1="19634" y1="73391" x2="19634" y2="7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846">
            <a:off x="70122" y="1902880"/>
            <a:ext cx="1275279" cy="77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xn--12cfu9b3bya8hbb5ese.net/wp-content/uploads/2012/06/%E0%B9%82%E0%B8%8B%E0%B8%9F%E0%B8%B2%E0%B8%AB%E0%B8%99%E0%B8%B1%E0%B8%87%E0%B9%80%E0%B8%97%E0%B8%B5%E0%B8%A2%E0%B8%A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49"/>
          <a:stretch/>
        </p:blipFill>
        <p:spPr bwMode="auto">
          <a:xfrm>
            <a:off x="2483768" y="4381894"/>
            <a:ext cx="4350246" cy="2255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92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วัสดุที่มนุษย์นำมาใช้เป็นส่วนประกอบ หรือปกป้อง สิ่งก่อสร้าง หรือชิ้นงานนั้นๆ เช่น สี ยาง วัสดุประสาน หนัง เป็นต้น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5362" name="Picture 2" descr="http://4.bp.blogspot.com/-Q-ThFzTZzok/TtUDEqWmr-I/AAAAAAAAKQE/RY7H2jqrEVQ/s1600/%25E0%25B9%2584%25E0%25B8%25AD%25E0%25B9%2580%25E0%25B8%2594%25E0%25B8%25B5%25E0%25B8%25A2%25E0%25B8%259A%25E0%25B8%25A3%25E0%25B8%25A3%25E0%25B8%2588%25E0%25B8%25B8%25E0%25B8%25A0%25E0%25B8%25B1%25E0%25B8%2593%25E0%25B8%2591%25E0%25B9%258C%25E0%25B8%2581%25E0%25B8%25A3%25E0%25B8%25B0%25E0%25B8%259B%25E0%25B9%258B%25E0%25B8%25AD%25E0%25B8%2587%25E0%25B8%25AA%25E0%25B8%25B5%25E0%25B9%2583%25E0%25B8%25AB%25E0%25B8%25A1%25E0%25B9%2588%25E0%25B8%25A5%25E0%25B9%2588%25E0%25B8%25B2%25E0%25B8%25AA%25E0%25B8%25B8%25E0%25B8%2594%25E0%25B8%2581%25E0%25B8%25B1%25E0%25B8%259A%2BEdge%2BDrop%2B4%2B%25E0%25B8%2588%25E0%25B8%25B2%25E0%25B8%2581%2BBunjupun.c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27932"/>
            <a:ext cx="2690664" cy="179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730.photobucket.com/albums/ww306/lengtarang/leathersof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2" r="9076"/>
          <a:stretch/>
        </p:blipFill>
        <p:spPr bwMode="auto">
          <a:xfrm>
            <a:off x="3446240" y="4708751"/>
            <a:ext cx="2452255" cy="2032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g.tarad.com/shop/s/supervalue/img-lib/spd_2013012890058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00" y="4654410"/>
            <a:ext cx="2542501" cy="2047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ความหมายของสี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วัสดุสังเคราะห์ที่ทำหน้าที่เพิ่มความสวยงาม ป้องกันความเสียหายให้กับวัสดุ</a:t>
            </a:r>
          </a:p>
        </p:txBody>
      </p:sp>
      <p:pic>
        <p:nvPicPr>
          <p:cNvPr id="14340" name="Picture 4" descr="http://www.prachachat.net/news-photo/prachachat/2010/10/rea08071053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61" y="3717032"/>
            <a:ext cx="4814077" cy="281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ประเภทของสี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เป็นสีที่แห้งช้า ประกอบด้วยผงสีต่างๆ น้ำมันที่นำมาผสมให้เจือจาง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สีน้ำมัน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1.bp.blogspot.com/_t0voXvklPoE/SyRC1wTLlbI/AAAAAAAACYE/nt1416Lyvwg/s320/brus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687" y1="38438" x2="89700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2" y="1585913"/>
            <a:ext cx="1109662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gIUZKuvdRHLlIQeVN1StFdsV9g101AsTsUPbDYAZNYirkx8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0962"/>
            <a:ext cx="2253177" cy="2927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ประเภทของสี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ผงสี และใช้น้ำมันวานิชเป็นตัวทำละลาย ใช้ได้ทั้งทาและพ่น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สีเคลือบ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1.bp.blogspot.com/_t0voXvklPoE/SyRC1wTLlbI/AAAAAAAACYE/nt1416Lyvwg/s320/brus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687" y1="38438" x2="89700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2" y="1585913"/>
            <a:ext cx="1109662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picstock.pantip.com/home/topicstock/2011/02/R10235738/R10235738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23" y="4097609"/>
            <a:ext cx="2409825" cy="2571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22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ประเภทของสี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ผงสี และใช้ไน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โตร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เซลลูโลสเป็นตัวทำละลาย ใช้ในการซ่อมพ่นสีรถยนต์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สี</a:t>
            </a:r>
            <a:r>
              <a:rPr lang="th-TH" sz="5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แลคเกอร์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1.bp.blogspot.com/_t0voXvklPoE/SyRC1wTLlbI/AAAAAAAACYE/nt1416Lyvwg/s320/brus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687" y1="38438" x2="89700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2" y="1585913"/>
            <a:ext cx="1109662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aitechno.net/uploadedimages/c1/ProductThumb_35566_815974386_fullsiz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76"/>
          <a:stretch/>
        </p:blipFill>
        <p:spPr bwMode="auto">
          <a:xfrm>
            <a:off x="5652120" y="4236842"/>
            <a:ext cx="2943765" cy="2432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14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ประเภทของสี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พลาสติกพอลิไวนิลแอซิ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เทต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ซึ่งละลายได้ในน้ำ มีคุณสมบัติเหมือนกาว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สีน้ำหรือสีน้ำพลาสติก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1.bp.blogspot.com/_t0voXvklPoE/SyRC1wTLlbI/AAAAAAAACYE/nt1416Lyvwg/s320/brus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687" y1="38438" x2="89700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2" y="1585913"/>
            <a:ext cx="1109662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thaitechno.net/uploadedimages/c1/ProductThumb_35566_543177278_fulls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74" y="4296886"/>
            <a:ext cx="2969274" cy="2375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37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ความหมายของยาง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วัสดุที่มีคุณสมบัติยืดหยุดตัวได้ดี ซึมซับแรงกระแทก เนื้อแน่น ก๊าซหรือของเหลวซึมผ่านได้ยาก</a:t>
            </a:r>
          </a:p>
        </p:txBody>
      </p:sp>
      <p:pic>
        <p:nvPicPr>
          <p:cNvPr id="13314" name="Picture 2" descr="http://www.rd1677.com/backoffice/PicUpdate/40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84" y="3648202"/>
            <a:ext cx="4242048" cy="283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90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ประเภทของยาง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น้ำยางที่ได้จากต้นยางพารานำมาผ่านกระบวนการผลิตเพื่อนำไปใช้งานได้ต่อไป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ยางธรรมชาติ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102" name="Picture 6" descr="http://images04.olxthailand.com/ui/20/30/38/1339397962_395562238_1--otanii-tire-deestone-wholesale-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204"/>
          <a:stretch/>
        </p:blipFill>
        <p:spPr bwMode="auto">
          <a:xfrm>
            <a:off x="179512" y="1700808"/>
            <a:ext cx="1403648" cy="11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doae.com/Data_plant/pics/rubbertree/satun2-713-1-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09" b="6075"/>
          <a:stretch/>
        </p:blipFill>
        <p:spPr bwMode="auto">
          <a:xfrm>
            <a:off x="2503093" y="4494604"/>
            <a:ext cx="4137814" cy="207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95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79</Words>
  <Application>Microsoft Office PowerPoint</Application>
  <PresentationFormat>นำเสนอทางหน้าจอ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95</cp:revision>
  <dcterms:created xsi:type="dcterms:W3CDTF">2013-04-26T15:28:40Z</dcterms:created>
  <dcterms:modified xsi:type="dcterms:W3CDTF">2013-05-31T03:57:36Z</dcterms:modified>
</cp:coreProperties>
</file>