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30D"/>
    <a:srgbClr val="DF9B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72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61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56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828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02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98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91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71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57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677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5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audio" Target="../media/audio2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2.wav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7.wav"/><Relationship Id="rId7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3.wav"/><Relationship Id="rId7" Type="http://schemas.openxmlformats.org/officeDocument/2006/relationships/audio" Target="../media/audio17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audio" Target="../media/audio1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4.wav"/><Relationship Id="rId3" Type="http://schemas.openxmlformats.org/officeDocument/2006/relationships/audio" Target="../media/audio19.wav"/><Relationship Id="rId7" Type="http://schemas.openxmlformats.org/officeDocument/2006/relationships/audio" Target="../media/audio23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2.wav"/><Relationship Id="rId5" Type="http://schemas.openxmlformats.org/officeDocument/2006/relationships/audio" Target="../media/audio21.wav"/><Relationship Id="rId4" Type="http://schemas.openxmlformats.org/officeDocument/2006/relationships/audio" Target="../media/audio20.wav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6" y="0"/>
            <a:ext cx="9144000" cy="29238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หน่วยที่ </a:t>
            </a:r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14</a:t>
            </a:r>
            <a:endParaRPr lang="th-TH" sz="9600" b="1" dirty="0" smtClean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889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  <a:p>
            <a:pPr algn="ctr"/>
            <a:r>
              <a:rPr lang="th-TH" sz="88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เซรา</a:t>
            </a:r>
            <a:r>
              <a:rPr lang="th-TH" sz="8800" b="1" dirty="0" err="1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มิก</a:t>
            </a:r>
            <a:r>
              <a:rPr lang="th-TH" sz="88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และแก้ว</a:t>
            </a:r>
            <a:endParaRPr lang="en-US" sz="88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889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1266" name="Picture 2" descr="http://www.velamall.com/classifieds/img/l_1339579127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11" t="50000"/>
          <a:stretch/>
        </p:blipFill>
        <p:spPr bwMode="auto">
          <a:xfrm>
            <a:off x="11002" y="2923877"/>
            <a:ext cx="9134663" cy="3934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03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ประเภทของแก้ว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ภาชนะแก้วในห้องทดลองและการแพทย์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ผลิตภัณฑ์เครื่องแก้ว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6" name="Picture 2" descr="http://www.iloveceramic.com/images/intro_1222774938/DSC076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5514" b="92732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15" r="7778"/>
          <a:stretch/>
        </p:blipFill>
        <p:spPr bwMode="auto">
          <a:xfrm>
            <a:off x="96983" y="1700808"/>
            <a:ext cx="1427018" cy="1229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065" y="4902259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กระจกแผ่นที่ใช้ในงานก่อสร้าง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4169" y="4041604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ผลิตภัณฑ์กระจกแผ่น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" name="Picture 2" descr="http://www.iloveceramic.com/images/intro_1222774938/DSC076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5514" b="92732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15" r="7778"/>
          <a:stretch/>
        </p:blipFill>
        <p:spPr bwMode="auto">
          <a:xfrm>
            <a:off x="107504" y="3678123"/>
            <a:ext cx="1427018" cy="1229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94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ประเภทของแก้ว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เส้นใยขนาดเล็กใช้เสริมความแข็งแรง	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ผลิตภัณฑ์ใยแก้ว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6" name="Picture 2" descr="http://www.iloveceramic.com/images/intro_1222774938/DSC076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514" b="92732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15" r="7778"/>
          <a:stretch/>
        </p:blipFill>
        <p:spPr bwMode="auto">
          <a:xfrm>
            <a:off x="96983" y="1700808"/>
            <a:ext cx="1427018" cy="1229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siam1.net/attachment/Mon_1211/174_7442_c4a52f70728895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71" y="3861048"/>
            <a:ext cx="4080681" cy="2722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602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หน่วยของกระจกแผ่น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05915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การวัดปริมาณของกระจกแผ่นวัดเป็น หีบ โดยมีหน่วยวัดมาตรฐาน เรียกว่า หีบมาตรฐาน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2050" name="Picture 2" descr="http://www.idealkote.com/images/sub_1254396600/Float-glass-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81" y="3933056"/>
            <a:ext cx="3670862" cy="2618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602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  <a:endParaRPr lang="en-US" sz="8000" b="1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วัสดุประเภทโลหะจัดอยู่ในกลุ่มของ</a:t>
            </a:r>
            <a:r>
              <a:rPr lang="th-TH" sz="48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วัสดุอ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นินท</a:t>
            </a:r>
            <a:r>
              <a:rPr lang="th-TH" sz="48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รีย์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 นำไปใช้ประโยชน์ในชีวิตประจำวัน</a:t>
            </a:r>
            <a:endParaRPr lang="en-US" sz="48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2290" name="Picture 2" descr="http://3.bp.blogspot.com/_kOAhOiCHxW8/TKwI-W-HrRI/AAAAAAAAF2c/Jq3F_PfP5s0/s1600/%E0%B9%84%E0%B8%AD%E0%B9%80%E0%B8%94%E0%B8%B5%E0%B8%A2+%E0%B9%81%E0%B8%81%E0%B9%89%E0%B8%A7%E0%B8%99%E0%B9%89%E0%B8%B3%E0%B9%81%E0%B8%A1%E0%B8%A7%E0%B8%99%E0%B9%89%E0%B8%AD%E0%B8%A2%E0%B9%81%E0%B8%AA%E0%B8%99%E0%B8%99%E0%B9%88%E0%B8%B2%E0%B8%A3%E0%B8%B1%E0%B8%81+Cat+Face+Mug+3+%E0%B8%88%E0%B8%B2%E0%B8%81+%E0%B9%84%E0%B8%AD%E0%B9%80%E0%B8%94%E0%B8%B5%E0%B8%A2.co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14" y="3918584"/>
            <a:ext cx="4342834" cy="2569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51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ความหมายของเซรา</a:t>
            </a:r>
            <a:r>
              <a:rPr lang="th-TH" sz="7200" b="1" dirty="0" err="1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มิก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075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เครื่องปั้นดินเผา เป็นวัสดุประเภทอโลหะ เช่น แร่ หินและดิน</a:t>
            </a:r>
          </a:p>
        </p:txBody>
      </p:sp>
      <p:pic>
        <p:nvPicPr>
          <p:cNvPr id="10242" name="Picture 2" descr="http://chainat.mots.go.th/images/sub_1252143006/P11608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65004"/>
            <a:ext cx="4042420" cy="3031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39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วัสดุที่ใช้ผลิตเซรา</a:t>
            </a:r>
            <a:r>
              <a:rPr lang="th-TH" sz="7200" b="1" dirty="0" err="1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มิก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ดินที่มีคุณสมบัติความเป็นพลาสติกต่ำ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ดินแข็ง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6" name="Picture 2" descr="http://www.iloveceramic.com/images/intro_1222774938/DSC076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5514" b="92732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15" r="7778"/>
          <a:stretch/>
        </p:blipFill>
        <p:spPr bwMode="auto">
          <a:xfrm>
            <a:off x="96983" y="1700808"/>
            <a:ext cx="1427018" cy="1229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8065" y="5046275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ดินที่มีเนื้อละเอียด มีสีขาว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4169" y="4185620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ดินขาว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1" name="Picture 2" descr="http://www.iloveceramic.com/images/intro_1222774938/DSC0769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5514" b="92732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15" r="7778"/>
          <a:stretch/>
        </p:blipFill>
        <p:spPr bwMode="auto">
          <a:xfrm>
            <a:off x="107504" y="3822139"/>
            <a:ext cx="1427018" cy="1229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679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วัสดุที่ใช้ผลิตเซรา</a:t>
            </a:r>
            <a:r>
              <a:rPr lang="th-TH" sz="7200" b="1" dirty="0" err="1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มิก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เป็นหินที่ใช้เป็นส่วนผสมในดิน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err="1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เฟลสปาร์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6" name="Picture 2" descr="http://www.iloveceramic.com/images/intro_1222774938/DSC076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5514" b="92732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15" r="7778"/>
          <a:stretch/>
        </p:blipFill>
        <p:spPr bwMode="auto">
          <a:xfrm>
            <a:off x="96983" y="1700808"/>
            <a:ext cx="1427018" cy="1229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8065" y="5046275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ดินที่มีกรวดและทรายปนอยู่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4169" y="4185620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ดินเกร็ด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1" name="Picture 2" descr="http://www.iloveceramic.com/images/intro_1222774938/DSC076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5514" b="92732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15" r="7778"/>
          <a:stretch/>
        </p:blipFill>
        <p:spPr bwMode="auto">
          <a:xfrm>
            <a:off x="107504" y="3822139"/>
            <a:ext cx="1427018" cy="1229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15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วัสดุที่ใช้ผลิตเซรา</a:t>
            </a:r>
            <a:r>
              <a:rPr lang="th-TH" sz="7200" b="1" dirty="0" err="1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มิก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ดินตะกอนที่มีเนื้อละเอียด มีสีดำ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บอล</a:t>
            </a:r>
            <a:r>
              <a:rPr lang="th-TH" sz="5400" b="1" dirty="0" err="1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เคลย์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6" name="Picture 2" descr="http://www.iloveceramic.com/images/intro_1222774938/DSC076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514" b="92732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15" r="7778"/>
          <a:stretch/>
        </p:blipFill>
        <p:spPr bwMode="auto">
          <a:xfrm>
            <a:off x="96983" y="1700808"/>
            <a:ext cx="1427018" cy="1229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thaigoodview.com/files/u5597/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31593" y1="19841" x2="31593" y2="19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75" t="16478" r="11351" b="16087"/>
          <a:stretch/>
        </p:blipFill>
        <p:spPr bwMode="auto">
          <a:xfrm>
            <a:off x="1619672" y="4094228"/>
            <a:ext cx="2768624" cy="2511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ukshing.tarad.com/img-lib/spd_20121129235704_b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8189" b="99383" l="0" r="99383">
                        <a14:foregroundMark x1="82099" y1="34774" x2="79938" y2="30658"/>
                        <a14:backgroundMark x1="83642" y1="8230" x2="97068" y2="1440"/>
                        <a14:backgroundMark x1="77623" y1="3292" x2="84568" y2="2675"/>
                        <a14:backgroundMark x1="617" y1="21811" x2="0" y2="17901"/>
                        <a14:backgroundMark x1="1235" y1="7202" x2="5556" y2="5967"/>
                        <a14:backgroundMark x1="94599" y1="50617" x2="94599" y2="50617"/>
                        <a14:backgroundMark x1="42438" y1="47531" x2="39815" y2="40947"/>
                        <a14:backgroundMark x1="43210" y1="53086" x2="41204" y2="46502"/>
                        <a14:backgroundMark x1="36265" y1="38272" x2="34414" y2="34156"/>
                        <a14:backgroundMark x1="48148" y1="39918" x2="48148" y2="39918"/>
                        <a14:backgroundMark x1="51543" y1="36831" x2="51543" y2="36831"/>
                        <a14:backgroundMark x1="65741" y1="51029" x2="65741" y2="51029"/>
                        <a14:backgroundMark x1="72222" y1="44856" x2="72222" y2="44856"/>
                        <a14:backgroundMark x1="41667" y1="55556" x2="37500" y2="45885"/>
                        <a14:backgroundMark x1="40895" y1="62757" x2="44290" y2="56584"/>
                        <a14:backgroundMark x1="35494" y1="45473" x2="35957" y2="39918"/>
                        <a14:backgroundMark x1="85185" y1="34774" x2="89043" y2="34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62180"/>
            <a:ext cx="3624594" cy="2718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15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ประเภทของเซรา</a:t>
            </a:r>
            <a:r>
              <a:rPr lang="th-TH" sz="7200" b="1" dirty="0" err="1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มิก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548" y="2208253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thaiDist">
              <a:buAutoNum type="arabicPeriod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เครื่องปั้นดินเผา</a:t>
            </a:r>
          </a:p>
          <a:p>
            <a:pPr marL="914400" indent="-914400" algn="thaiDist">
              <a:buAutoNum type="arabicPeriod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ผลิตภัณฑ์วัสดุทนไฟ</a:t>
            </a:r>
          </a:p>
          <a:p>
            <a:pPr marL="914400" indent="-914400" algn="thaiDist">
              <a:buAutoNum type="arabicPeriod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ผลิตภัณฑ์ในงานวิศวกรรม</a:t>
            </a:r>
          </a:p>
          <a:p>
            <a:pPr marL="914400" indent="-914400" algn="thaiDist">
              <a:buAutoNum type="arabicPeriod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ผลิตภัณฑ์ในงานไฟฟ้า</a:t>
            </a:r>
          </a:p>
          <a:p>
            <a:pPr marL="914400" indent="-914400" algn="thaiDist">
              <a:buAutoNum type="arabicPeriod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ผลิตภัณฑ์ในงานอิเล็กทรอนิกส์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170" name="Picture 2" descr="http://www.ntsmart.com/media/catalog/product/cache/2/image/9df78eab33525d08d6e5fb8d27136e95/2/8/282183_b104413165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317" r="26390"/>
          <a:stretch/>
        </p:blipFill>
        <p:spPr bwMode="auto">
          <a:xfrm>
            <a:off x="7164288" y="1916832"/>
            <a:ext cx="1690254" cy="3429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21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7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7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7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กรรมวิธีขึ้นรูปเซรา</a:t>
            </a:r>
            <a:r>
              <a:rPr lang="th-TH" sz="7200" b="1" dirty="0" err="1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มิก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548" y="1772816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thaiDist">
              <a:buAutoNum type="arabicPeriod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ดันขึ้นรูป</a:t>
            </a:r>
          </a:p>
          <a:p>
            <a:pPr marL="914400" indent="-914400" algn="thaiDist">
              <a:buAutoNum type="arabicPeriod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หล่อขึ้นรูป</a:t>
            </a:r>
          </a:p>
          <a:p>
            <a:pPr marL="914400" indent="-914400" algn="thaiDist">
              <a:buAutoNum type="arabicPeriod"/>
            </a:pP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Slip Casting</a:t>
            </a:r>
            <a:endParaRPr lang="th-TH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pPr marL="914400" indent="-914400" algn="thaiDist">
              <a:buAutoNum type="arabicPeriod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ปาดขึ้นรูป</a:t>
            </a:r>
          </a:p>
          <a:p>
            <a:pPr marL="914400" indent="-914400" algn="thaiDist">
              <a:buAutoNum type="arabicPeriod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กดขึ้นรูป</a:t>
            </a:r>
          </a:p>
          <a:p>
            <a:pPr marL="914400" indent="-914400" algn="thaiDist">
              <a:buAutoNum type="arabicPeriod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ขึ้นรูปด้วยมือ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6146" name="Picture 2" descr="http://image.dek-d.com/25/2073942/10822446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57" y="2517283"/>
            <a:ext cx="3886855" cy="2911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82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8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8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ความหมายของแก้ว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548" y="177281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วัสดุที่จัดอยู่ในกลุ่มเซรา</a:t>
            </a:r>
            <a:r>
              <a:rPr lang="th-TH" sz="48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มิก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 มีคุณสมบัติเฉพาะตัวที่แตกต่าง คือความโปร่งใส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5124" name="Picture 4" descr="http://www.ikea.com/th/th/images/products/swalka-k-w-na__27880_PE114281_S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59" b="33521"/>
          <a:stretch/>
        </p:blipFill>
        <p:spPr bwMode="auto">
          <a:xfrm>
            <a:off x="1154241" y="3861048"/>
            <a:ext cx="6874143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82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105</Words>
  <Application>Microsoft Office PowerPoint</Application>
  <PresentationFormat>นำเสนอทางหน้าจอ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3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peak</dc:creator>
  <cp:lastModifiedBy>Miki</cp:lastModifiedBy>
  <cp:revision>98</cp:revision>
  <dcterms:created xsi:type="dcterms:W3CDTF">2013-04-26T15:28:40Z</dcterms:created>
  <dcterms:modified xsi:type="dcterms:W3CDTF">2013-05-31T04:00:49Z</dcterms:modified>
</cp:coreProperties>
</file>