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7" r:id="rId4"/>
    <p:sldId id="302" r:id="rId5"/>
    <p:sldId id="303" r:id="rId6"/>
    <p:sldId id="304" r:id="rId7"/>
    <p:sldId id="305" r:id="rId8"/>
    <p:sldId id="306" r:id="rId9"/>
    <p:sldId id="310" r:id="rId10"/>
    <p:sldId id="311" r:id="rId11"/>
    <p:sldId id="312" r:id="rId12"/>
    <p:sldId id="307" r:id="rId13"/>
    <p:sldId id="308" r:id="rId14"/>
    <p:sldId id="30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30D"/>
    <a:srgbClr val="DF9B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7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6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56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28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02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9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9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71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57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77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5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audio" Target="../media/audio1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" y="0"/>
            <a:ext cx="9144000" cy="29238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หน่วยที่ </a:t>
            </a:r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15</a:t>
            </a:r>
            <a:r>
              <a:rPr lang="th-TH" sz="88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88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วัสดุไฟฟ้าและอิเล็กทรอนิกส์</a:t>
            </a:r>
            <a:endParaRPr lang="en-US" sz="9600" b="1" dirty="0" smtClean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3316" name="Picture 4" descr="http://s.exaidea.com/upload2/1/20120702/0b0f6c0212026d197a91c102ee8860f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68" b="17256"/>
          <a:stretch/>
        </p:blipFill>
        <p:spPr bwMode="auto">
          <a:xfrm>
            <a:off x="1666" y="2923877"/>
            <a:ext cx="9142334" cy="3956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3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ประเภทของฉนวนไฟฟ้า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ใช้ทำหลอดไฟ หลอดวิทยุ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แก้ว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8" name="Picture 4" descr="http://www.rd1677.com/backoffice/PicUpdate/827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842" b="46053" l="1506" r="35241">
                        <a14:foregroundMark x1="12651" y1="8421" x2="12349" y2="9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278" b="54056"/>
          <a:stretch/>
        </p:blipFill>
        <p:spPr bwMode="auto">
          <a:xfrm rot="19010637">
            <a:off x="337871" y="1416486"/>
            <a:ext cx="936104" cy="141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5255" y="5046275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ใช้ทำลูกถ้วยไฟฟ้า ขั้วสะพานไฟ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1359" y="4185620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เซรา</a:t>
            </a:r>
            <a:r>
              <a:rPr lang="th-TH" sz="5400" b="1" dirty="0" err="1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มิก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" name="Picture 4" descr="http://www.rd1677.com/backoffice/PicUpdate/827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842" b="46053" l="1506" r="35241">
                        <a14:foregroundMark x1="12651" y1="8421" x2="12349" y2="9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278" b="54056"/>
          <a:stretch/>
        </p:blipFill>
        <p:spPr bwMode="auto">
          <a:xfrm rot="19010637">
            <a:off x="335582" y="3537817"/>
            <a:ext cx="936104" cy="141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95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ประเภทของฉนวนไฟฟ้า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เป็นเกล็ดหินใสแผ่นบางๆ วางซ้อนกัน ใช้ห่อหุ้มลวดต้านทานในเตาหุงต้มไฟฟ้า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ไมกา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8" name="Picture 4" descr="http://www.rd1677.com/backoffice/PicUpdate/827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842" b="46053" l="1506" r="35241">
                        <a14:foregroundMark x1="12651" y1="8421" x2="12349" y2="9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278" b="54056"/>
          <a:stretch/>
        </p:blipFill>
        <p:spPr bwMode="auto">
          <a:xfrm rot="19010637">
            <a:off x="337871" y="1416486"/>
            <a:ext cx="936104" cy="141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2.imimg.com/data2/AJ/VA/MY-2034314/mica-plate-250x25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45"/>
          <a:stretch/>
        </p:blipFill>
        <p:spPr bwMode="auto">
          <a:xfrm>
            <a:off x="6084168" y="4403495"/>
            <a:ext cx="2381250" cy="2265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45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6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ความหมายของวัสดุต้านทาน</a:t>
            </a:r>
            <a:endParaRPr lang="en-US" sz="66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วัสดุที่ต้านทานต่อการไหลของกระแส</a:t>
            </a:r>
            <a:b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</a:b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ไฟฟ้า เมื่อมีกระแสไฟฟ้าไหลผ่านก็จะเกิดความร้อนขึ้นที่วัสดุต้านทาน</a:t>
            </a:r>
          </a:p>
        </p:txBody>
      </p:sp>
      <p:pic>
        <p:nvPicPr>
          <p:cNvPr id="14342" name="Picture 6" descr="http://www.oknation.net/blog/home/blog_data/935/16935/images/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462139" cy="2228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33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ประเภทวัสดุใน</a:t>
            </a:r>
            <a:r>
              <a:rPr lang="th-TH" sz="7200" b="1" dirty="0" err="1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งานอิ</a:t>
            </a:r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เล็กฯ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วัสดุสำคัญที่จะนำมาผลิตเป็น</a:t>
            </a: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ทราน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/>
            </a:r>
            <a:b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</a:b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ซิสเตอร์และไดโอด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วัสดุกึ่งตัวนำ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8" name="Picture 4" descr="http://www.rd1677.com/backoffice/PicUpdate/827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842" b="46053" l="1506" r="35241">
                        <a14:foregroundMark x1="12651" y1="8421" x2="12349" y2="9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278" b="54056"/>
          <a:stretch/>
        </p:blipFill>
        <p:spPr bwMode="auto">
          <a:xfrm rot="19010637">
            <a:off x="337871" y="1416486"/>
            <a:ext cx="936104" cy="141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getweb.com/www/circuitshops/article/art_4192691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61" b="7779"/>
          <a:stretch/>
        </p:blipFill>
        <p:spPr bwMode="auto">
          <a:xfrm>
            <a:off x="5292080" y="3992189"/>
            <a:ext cx="3223245" cy="2677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88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ประเภทวัสดุใน</a:t>
            </a:r>
            <a:r>
              <a:rPr lang="th-TH" sz="7200" b="1" dirty="0" err="1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งานอิ</a:t>
            </a:r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เล็กฯ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เหล็กที่มีอำนาจดึงดูดโลหะที่เป็นเหล็ก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วัสดุแม่เหล็ก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8" name="Picture 4" descr="http://www.rd1677.com/backoffice/PicUpdate/827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842" b="46053" l="1506" r="35241">
                        <a14:foregroundMark x1="12651" y1="8421" x2="12349" y2="9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278" b="54056"/>
          <a:stretch/>
        </p:blipFill>
        <p:spPr bwMode="auto">
          <a:xfrm rot="19010637">
            <a:off x="337871" y="1416486"/>
            <a:ext cx="936104" cy="141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b2bthaistorage.blob.core.windows.net/upload/Product/7756/346748/YZUUFQSEGM63E6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053"/>
          <a:stretch/>
        </p:blipFill>
        <p:spPr bwMode="auto">
          <a:xfrm>
            <a:off x="1995300" y="3755942"/>
            <a:ext cx="6358894" cy="2752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020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  <a:endParaRPr lang="en-US" sz="8000" b="1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วัสดุที่นำมาใช้เป็นส่วนประกอบผลิตเครื่องใช้ไฟฟ้า ซึ่งวัสดุต่างๆ เหล่านั้นมีคุณสมบัติเฉพาะตัว</a:t>
            </a:r>
            <a:endParaRPr lang="en-US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" name="Picture 2" descr="http://images.thaiza.com/31/31_20090723095726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2862420" cy="2862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51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6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ความหมายของตัวนำไฟฟ้า</a:t>
            </a:r>
            <a:endParaRPr lang="en-US" sz="66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วัสดุที่กระแสไฟฟ้าสามารถไหลผ่านได้ เช่น สายไฟฟ้า ฟิวส์ สวิตช์ และถ่านสำหรับงานไฟฟ้า</a:t>
            </a:r>
          </a:p>
        </p:txBody>
      </p:sp>
      <p:pic>
        <p:nvPicPr>
          <p:cNvPr id="11268" name="Picture 4" descr="http://image.made-in-china.com/2f0j00feWtNYnRCSpF/Abc-Conductor-Aerial-Bundled-Ca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56385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39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ประเภทของตัวนำไฟฟ้า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วัสดุที่ทำมาจากโลหะที่มีคุณสมบัติตัวนำไฟฟ้าได้ดี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สายไฟฟ้า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8" name="Picture 4" descr="http://www.rd1677.com/backoffice/PicUpdate/827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842" b="46053" l="1506" r="35241">
                        <a14:foregroundMark x1="12651" y1="8421" x2="12349" y2="9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278" b="54056"/>
          <a:stretch/>
        </p:blipFill>
        <p:spPr bwMode="auto">
          <a:xfrm rot="19010637">
            <a:off x="337871" y="1416486"/>
            <a:ext cx="936104" cy="141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arad2u.com/_files/prakard/2012_12_13_203815_0_nsnjsKI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181350" cy="2400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679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ประเภทของตัวนำไฟฟ้า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วัสดุที่มีจุดหลอมเหลวต่ำ ทำหน้าที่ตัดกระแสไฟฟ้า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ฟิวส์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8" name="Picture 4" descr="http://www.rd1677.com/backoffice/PicUpdate/827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842" b="46053" l="1506" r="35241">
                        <a14:foregroundMark x1="12651" y1="8421" x2="12349" y2="9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278" b="54056"/>
          <a:stretch/>
        </p:blipFill>
        <p:spPr bwMode="auto">
          <a:xfrm rot="19010637">
            <a:off x="337871" y="1416486"/>
            <a:ext cx="936104" cy="141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tbe.co.th/images/tbe_g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37124"/>
            <a:ext cx="5943722" cy="2332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033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ประเภทของตัวนำไฟฟ้า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อุปกรณ์ไฟฟ้าซึ่งทำหน้าที่เปิด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-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ปิด เพื่อให้กระแสไฟฟ้าไหลได้ครบวงจร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สวิตช์ไฟฟ้า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8" name="Picture 4" descr="http://www.rd1677.com/backoffice/PicUpdate/827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842" b="46053" l="1506" r="35241">
                        <a14:foregroundMark x1="12651" y1="8421" x2="12349" y2="9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278" b="54056"/>
          <a:stretch/>
        </p:blipFill>
        <p:spPr bwMode="auto">
          <a:xfrm rot="19010637">
            <a:off x="337871" y="1416486"/>
            <a:ext cx="936104" cy="141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yellowatwork.com/TH/content/PublishingImages/Dec_sukanya/Electric/Electric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24" b="50000"/>
          <a:stretch/>
        </p:blipFill>
        <p:spPr bwMode="auto">
          <a:xfrm>
            <a:off x="2555776" y="4578780"/>
            <a:ext cx="3897803" cy="1946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033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ประเภทของตัวนำไฟฟ้า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แปรงถ่าน ซึ่งจะกดอยู่บนตัวเชื่อมแท่งหมุนของมอเตอร์เพื่อให้มีการสัมผัส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ถ่านสำหรับงานไฟฟ้า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8" name="Picture 4" descr="http://www.rd1677.com/backoffice/PicUpdate/827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842" b="46053" l="1506" r="35241">
                        <a14:foregroundMark x1="12651" y1="8421" x2="12349" y2="9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278" b="54056"/>
          <a:stretch/>
        </p:blipFill>
        <p:spPr bwMode="auto">
          <a:xfrm rot="19010637">
            <a:off x="337871" y="1416486"/>
            <a:ext cx="936104" cy="141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repairmoter.com/wp-content/uploads/2012/01/Carbon_Brush-3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44" y="4494604"/>
            <a:ext cx="2190512" cy="2190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033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6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ความหมายของฉนวนไฟฟ้า</a:t>
            </a:r>
            <a:endParaRPr lang="en-US" sz="66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วัสดุที่กระแสไฟฟ้าไม่สามารถไหลผ่านได้ โดยส่วนใหญ่จะเป็นอโลหะ</a:t>
            </a:r>
          </a:p>
        </p:txBody>
      </p:sp>
      <p:pic>
        <p:nvPicPr>
          <p:cNvPr id="10244" name="Picture 4" descr="http://www.rubbergreen.co.th/images/main_1228194219/r-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10416"/>
            <a:ext cx="6948264" cy="3154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33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ประเภทของฉนวนไฟฟ้า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นำมาใช้หุ้มสายไฟฟ้าและสายเคเบิล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พลาสติก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8" name="Picture 4" descr="http://www.rd1677.com/backoffice/PicUpdate/8275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842" b="46053" l="1506" r="35241">
                        <a14:foregroundMark x1="12651" y1="8421" x2="12349" y2="9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278" b="54056"/>
          <a:stretch/>
        </p:blipFill>
        <p:spPr bwMode="auto">
          <a:xfrm rot="19010637">
            <a:off x="337871" y="1416486"/>
            <a:ext cx="936104" cy="141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5255" y="5046275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วางลงในร่องก่อนพันลวดทองแดงในมอเตอร์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1359" y="4245209"/>
            <a:ext cx="5616624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กระดาษ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" name="Picture 4" descr="http://www.rd1677.com/backoffice/PicUpdate/8275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842" b="46053" l="1506" r="35241">
                        <a14:foregroundMark x1="12651" y1="8421" x2="12349" y2="9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278" b="54056"/>
          <a:stretch/>
        </p:blipFill>
        <p:spPr bwMode="auto">
          <a:xfrm rot="19010637">
            <a:off x="335582" y="3597406"/>
            <a:ext cx="936104" cy="141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020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9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75</Words>
  <Application>Microsoft Office PowerPoint</Application>
  <PresentationFormat>นำเสนอทางหน้าจอ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peak</dc:creator>
  <cp:lastModifiedBy>Miki</cp:lastModifiedBy>
  <cp:revision>106</cp:revision>
  <dcterms:created xsi:type="dcterms:W3CDTF">2013-04-26T15:28:40Z</dcterms:created>
  <dcterms:modified xsi:type="dcterms:W3CDTF">2013-05-31T04:04:41Z</dcterms:modified>
</cp:coreProperties>
</file>