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17</a:t>
            </a: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 การตรวจ</a:t>
            </a:r>
            <a:b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สอบวัสดุอุตสาหกรรม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mfu.ac.th/center/stic/media/k2/items/cache/d9b208614500b6f80739755fd29fad5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" y="3057898"/>
            <a:ext cx="9143999" cy="3800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ดูลักษณะของประกายไฟและสีของประกายไฟที่เกิดขึ้น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ดูประกายไฟจากการเจียระไน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thailandindustry.com/UserFiles/DSC_0026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57" b="9546"/>
          <a:stretch/>
        </p:blipFill>
        <p:spPr bwMode="auto">
          <a:xfrm>
            <a:off x="2464794" y="4489343"/>
            <a:ext cx="3979414" cy="2175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หาค่าความแข็งแรงของวัสดุ ได้แก่ ความแข็งแรงของแรงดึงสูงสุด ความยืดหยุ่น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เครื่องทดสอบแรงดึง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be2hand.com/upload/201001/201001-04-220247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37" r="10063" b="22389"/>
          <a:stretch/>
        </p:blipFill>
        <p:spPr bwMode="auto">
          <a:xfrm>
            <a:off x="3126183" y="4510817"/>
            <a:ext cx="3066791" cy="215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ตรวจสอบหาความต้านทานต่อการขีด ขูด หรือแทงให้ทะลุ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เครื่องทดสอบความแข็ง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quinl.com/productImages/UploadImages/99Eyf1a-Hardnessgau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11" y="3776659"/>
            <a:ext cx="3305944" cy="2892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ตรวจสอบว่าโลหะนั้นมีความแข็งเหนียว หรือแข็งเปราะ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เครื่องทดสอบแรงกระแทก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legaeng.com/images/catalog_pro_1365668076/manu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4" t="4717" r="2669" b="7984"/>
          <a:stretch/>
        </p:blipFill>
        <p:spPr bwMode="auto">
          <a:xfrm>
            <a:off x="2699792" y="4392488"/>
            <a:ext cx="4174214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วิธีการทดสอบ วัดค่า และตรวจคุณสมบัติต่างๆ ของวัสดุ โดยใช้การตรวจสอบแบบไม่ทำลาย และทำลาย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0" name="Picture 2" descr="http://classicbroncos.com/img/dana44/aussie_locker_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" t="14512" r="16364"/>
          <a:stretch/>
        </p:blipFill>
        <p:spPr bwMode="auto">
          <a:xfrm>
            <a:off x="3282280" y="4441180"/>
            <a:ext cx="2810910" cy="2156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ตรวจสอบแบบไม่ทำลาย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การนำวัสดุตรวจสอบเพื่อให้ทราบคุณสมบัติและสภาพของวัสดุนั้น โดยไม่ต้องทำลายวัสดุนั้นให้หมดสภาพการนำไปใช้งาน</a:t>
            </a:r>
          </a:p>
        </p:txBody>
      </p:sp>
      <p:pic>
        <p:nvPicPr>
          <p:cNvPr id="3074" name="Picture 2" descr="http://1.bp.blogspot.com/-JLilp1FcYSA/TyJy8ptuUJI/AAAAAAAAEFM/KXWs3PF5mqc/s1600/800px-Ultrasonic_pipeline_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89902"/>
            <a:ext cx="3305944" cy="247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848" y="3212976"/>
            <a:ext cx="480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ตรวจสอบด้วยตาเปล่า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ใช้สารแทรกซึม</a:t>
            </a:r>
          </a:p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3.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 ใช้สนามแม่เหล็ก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การตรวจสอบหาจุดเสียภายนอก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3.gstatic.com/images?q=tbn:ANd9GcT3gN2qpoTmQN6j3SWXicKLZ6Y7p6a0ONouoIDsK9i3N1HvgAIo0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93" y="4077072"/>
            <a:ext cx="3728763" cy="2481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7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การตรวจสอบโดยคลื่นความถี่สูง</a:t>
            </a:r>
          </a:p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การตรวจสอบโดยฉายรังสี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การตรวจสอบหาจุดเสียภายใน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nchanapisek.or.th/kp6/New/pictures27/l27-2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89208"/>
            <a:ext cx="3168352" cy="2180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ตรวจสอบแบบทำลาย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การนำวัสดุตรวจสอบเพื่อให้ทราบว่าวัสดุนั้นมีคุณสมบัติในการใช้งานหรือไม่ หลังจากการตรวจสอบวัสดุจะเกิดการชำรุด</a:t>
            </a:r>
          </a:p>
        </p:txBody>
      </p:sp>
      <p:pic>
        <p:nvPicPr>
          <p:cNvPr id="6146" name="Picture 2" descr="http://www.dpt.go.th/chumphon/main/images/stories/saf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12467"/>
            <a:ext cx="3275856" cy="2456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38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เป็นการตรวจสอบว่าเหล็กนั้นผ่านการรีดหรือหล่อมา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ตียืด ตีพับ ตีแผ่ หรือตีขึ้นรูป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aanjomyut.com/library_2/extension-1/image2555/image_1/4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6378308" cy="230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98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ตรวจสอบเม็ดเกรนจากรอยหักของโลหะ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ดูสีหรือเม็ดเกรนของโลหะ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apedia.mobi/thumb/d920507/en/fixed/431/599/Cast_iron_tensile_test.JPG?format=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68" b="41423"/>
          <a:stretch/>
        </p:blipFill>
        <p:spPr bwMode="auto">
          <a:xfrm>
            <a:off x="2728133" y="3717907"/>
            <a:ext cx="3932099" cy="295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ประเภทการตรวจสอบ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สังเกตจากฟันตัดของตะไบ และความรู้สึกในการตะไบ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064289"/>
            <a:ext cx="7740352" cy="86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63500" dir="2700000" algn="tl" rotWithShape="0">
                    <a:schemeClr val="tx1">
                      <a:alpha val="60000"/>
                    </a:schemeClr>
                  </a:outerShdw>
                </a:effectLst>
                <a:latin typeface="JasmineUPC" pitchFamily="18" charset="-34"/>
                <a:cs typeface="JasmineUPC" pitchFamily="18" charset="-34"/>
              </a:rPr>
              <a:t>ตะไบ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63500" dir="2700000" algn="tl" rotWithShape="0">
                  <a:schemeClr val="tx1">
                    <a:alpha val="60000"/>
                  </a:scheme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3.bp.blogspot.com/_39fGOBwj7eQ/TUEyLv-rRxI/AAAAAAAAAgg/oqeou6QOxVE/s1600/CUI_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257" b="98785" l="9941" r="99555">
                        <a14:foregroundMark x1="25074" y1="95486" x2="13205" y2="84375"/>
                        <a14:foregroundMark x1="30861" y1="88194" x2="52671" y2="63368"/>
                        <a14:backgroundMark x1="13056" y1="87674" x2="21365" y2="97049"/>
                        <a14:backgroundMark x1="24481" y1="96701" x2="37834" y2="83160"/>
                        <a14:backgroundMark x1="36499" y1="83854" x2="89466" y2="21181"/>
                        <a14:backgroundMark x1="89466" y1="21007" x2="97329" y2="1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2923"/>
            <a:ext cx="1381991" cy="12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farm8.static.flickr.com/7179/6854425351_c83a7aa5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4" b="7667"/>
          <a:stretch/>
        </p:blipFill>
        <p:spPr bwMode="auto">
          <a:xfrm>
            <a:off x="3059832" y="4568490"/>
            <a:ext cx="3268588" cy="2100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12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102</Words>
  <Application>Microsoft Office PowerPoint</Application>
  <PresentationFormat>นำเสนอทางหน้าจอ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121</cp:revision>
  <dcterms:created xsi:type="dcterms:W3CDTF">2013-04-26T15:28:40Z</dcterms:created>
  <dcterms:modified xsi:type="dcterms:W3CDTF">2013-05-31T04:11:45Z</dcterms:modified>
</cp:coreProperties>
</file>