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4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0"/>
            <a:ext cx="9144000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4</a:t>
            </a: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มาตรฐานเหล็กอุตสาหกรรม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www.dailynews.co.th/sites/default/files/imagecache/620x245/cover/1138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6988"/>
            <a:ext cx="9143999" cy="3811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การควบคุมคุณภาพของวัสดุต่างๆ ให้มีคุณสมบัติ ขนาด ให้เหมือนกันถึงแม้จะผลิตจากสถานที่ต่างกัน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2052" name="Picture 4" descr="http://www.baanlaesuan.com/images/onlyonweb/2010/5/only-5-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21824"/>
            <a:ext cx="4065240" cy="2286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6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มาตรฐานเหล็กอุตสาหกรรม</a:t>
            </a:r>
            <a:endParaRPr lang="en-US" sz="66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การควบคุมคุณภาพของเหล็กโดยกำหนดเป็นรุ่น หรือชนิดด้วยการกำหนดรหัส เพื่อให้ง่ายต่อการเลือกใช้เหล็ก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21"/>
          <a:stretch/>
        </p:blipFill>
        <p:spPr bwMode="auto">
          <a:xfrm>
            <a:off x="2651470" y="4081140"/>
            <a:ext cx="3841059" cy="237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3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76256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มาตรฐานเหล็กอเมริกา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281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thaiDist">
              <a:buAutoNum type="arabicPeriod"/>
            </a:pP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SAE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การกำหนดมาตรฐานที่ประกอบด้วยเลข 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หรือ 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5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หลัก</a:t>
            </a:r>
          </a:p>
        </p:txBody>
      </p:sp>
      <p:pic>
        <p:nvPicPr>
          <p:cNvPr id="6146" name="Picture 2" descr="http://www.drivebeltb2b.com/th/productpic/pb_qdbk13521063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627" b="29222"/>
          <a:stretch/>
        </p:blipFill>
        <p:spPr bwMode="auto">
          <a:xfrm>
            <a:off x="920663" y="4149080"/>
            <a:ext cx="7374681" cy="2002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31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76256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มาตรฐานเหล็กอเมริกา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281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2. AISI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การกำหนดมาตรฐานที่ประกอบด้วยเลข 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หรือ 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5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หลัก แต่จะมีตัวอักษรนำหน้า</a:t>
            </a:r>
          </a:p>
        </p:txBody>
      </p:sp>
      <p:pic>
        <p:nvPicPr>
          <p:cNvPr id="7170" name="Picture 2" descr="http://www.globalmarket.com/filestorage/gallery/manufacturer/219/2606219/prod/27_13573795408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81" t="21935" r="3300" b="36628"/>
          <a:stretch/>
        </p:blipFill>
        <p:spPr bwMode="auto">
          <a:xfrm>
            <a:off x="1168183" y="3789040"/>
            <a:ext cx="6932209" cy="2363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30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09228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มาตรฐานเหล็กเยอรมัน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281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	มาตรฐานเหล็กเยอรมัน 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(DIN)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จำแนกเหล็กออกเป็น 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3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ประเภทคือ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29950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thaiDist">
              <a:buAutoNum type="arabicPeriod"/>
            </a:pP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เหล็กกล้า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เหล็กหล่อ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เหล็กหล่อผสม</a:t>
            </a:r>
          </a:p>
        </p:txBody>
      </p:sp>
      <p:pic>
        <p:nvPicPr>
          <p:cNvPr id="4098" name="Picture 2" descr="http://file.siam2web.com/oatsu/gallery/2011819_5539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24606"/>
            <a:ext cx="2592288" cy="345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09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6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6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09228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มาตรฐานเหล็กญี่ปุ่น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281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	การจำแนกเหล็กมาตรฐานญี่ปุ่น จัดวางระบบสำนักงานมาตรฐานอุตสาหกรรมญี่ปุ่น 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(Japan Industrial Standard: JIS)</a:t>
            </a:r>
            <a:endParaRPr lang="th-TH" sz="48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124" name="Picture 4" descr="http://webiz.co.th/files/photos/1/40/46/1404612/15680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957"/>
          <a:stretch/>
        </p:blipFill>
        <p:spPr bwMode="auto">
          <a:xfrm>
            <a:off x="2123728" y="4056910"/>
            <a:ext cx="5243500" cy="2518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4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56</Words>
  <Application>Microsoft Office PowerPoint</Application>
  <PresentationFormat>นำเสนอทางหน้าจอ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27</cp:revision>
  <dcterms:created xsi:type="dcterms:W3CDTF">2013-04-26T15:28:40Z</dcterms:created>
  <dcterms:modified xsi:type="dcterms:W3CDTF">2013-05-31T03:21:28Z</dcterms:modified>
</cp:coreProperties>
</file>