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65" r:id="rId6"/>
    <p:sldId id="264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30D"/>
    <a:srgbClr val="DF9B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7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6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56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28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02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9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9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71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57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77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5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audio" Target="../media/audio12.wav"/><Relationship Id="rId7" Type="http://schemas.openxmlformats.org/officeDocument/2006/relationships/audio" Target="../media/audio16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10" Type="http://schemas.openxmlformats.org/officeDocument/2006/relationships/image" Target="../media/image10.jpeg"/><Relationship Id="rId4" Type="http://schemas.openxmlformats.org/officeDocument/2006/relationships/audio" Target="../media/audio13.wav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7" Type="http://schemas.openxmlformats.org/officeDocument/2006/relationships/image" Target="../media/image11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2.wav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audio" Target="../media/audio26.wav"/><Relationship Id="rId4" Type="http://schemas.openxmlformats.org/officeDocument/2006/relationships/audio" Target="../media/audio2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30.wav"/><Relationship Id="rId4" Type="http://schemas.openxmlformats.org/officeDocument/2006/relationships/audio" Target="../media/audio29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32.wav"/><Relationship Id="rId7" Type="http://schemas.openxmlformats.org/officeDocument/2006/relationships/image" Target="../media/image14.jpe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5.wav"/><Relationship Id="rId5" Type="http://schemas.openxmlformats.org/officeDocument/2006/relationships/audio" Target="../media/audio34.wav"/><Relationship Id="rId4" Type="http://schemas.openxmlformats.org/officeDocument/2006/relationships/audio" Target="../media/audio3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" y="0"/>
            <a:ext cx="9144000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หน่วยที่ </a:t>
            </a:r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5</a:t>
            </a:r>
            <a:r>
              <a:rPr lang="th-TH" sz="96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การใช้งานและการจัดเก็บวัสดุ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" name="Picture 4" descr="http://www.bloggang.com/data/kodchamonwan/picture/12146187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539" b="16061"/>
          <a:stretch/>
        </p:blipFill>
        <p:spPr bwMode="auto">
          <a:xfrm>
            <a:off x="5176" y="3046989"/>
            <a:ext cx="9142334" cy="3794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3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  <a:endParaRPr lang="en-US" sz="8000" b="1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การใช้งานและการจัดเก็บวัสดุ เป็นการพิจารณาคุณสมบัติของวัสดุ ในการนำมาใช้งานและการบำรุงรักษา</a:t>
            </a:r>
            <a:endParaRPr lang="en-US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2050" name="Picture 2" descr="http://www.uptech.ac.th/panag/mchin/machin/images/%E0%B9%80%E0%B8%84%E0%B8%A3%E0%B8%B7%E0%B9%88%E0%B8%AD%E0%B8%87%E0%B8%A1%E0%B8%B7%E0%B8%AD%E0%B8%81%E0%B8%A5/%E0%B8%87%E0%B8%B2%E0%B8%99%E0%B8%81%E0%B8%A5%E0%B8%B6%E0%B8%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04991"/>
            <a:ext cx="3148608" cy="2361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51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876256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คุณสมบัติของวัสดุ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7281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	การนำเอาวัสดุต่างๆ ไปใช้งาน ควรพิจารณาถึงคุณสมบัติของวัสดุดังนี้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9793" y="3356992"/>
            <a:ext cx="4766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thaiDist">
              <a:buAutoNum type="arabicPeriod"/>
            </a:pP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คุณสมบัติทางเคมี</a:t>
            </a:r>
          </a:p>
          <a:p>
            <a:pPr marL="914400" indent="-914400" algn="thaiDist">
              <a:buAutoNum type="arabicPeriod"/>
            </a:pP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คุณสมบัติทางฟิสิกส์</a:t>
            </a:r>
          </a:p>
          <a:p>
            <a:pPr marL="914400" indent="-914400" algn="thaiDist">
              <a:buAutoNum type="arabicPeriod"/>
            </a:pP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คุณสมบัติทางกล</a:t>
            </a:r>
          </a:p>
        </p:txBody>
      </p:sp>
      <p:pic>
        <p:nvPicPr>
          <p:cNvPr id="5122" name="Picture 2" descr="http://www.trueplookpanya.com/data/product/media/hash_edu_photoalbum/3410/3410/MEM005773534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04" y="381186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31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การนำวัสดุไปใช้งาน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8281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การนำวัสดุต่างๆ เช่น อะลูมิเนียม เหล็ก แก้ว ไม้ พลาสติก ไปใช้ในงานอุตสาหกรรมควรพิจารณาถึงคุณสมบัติของวัสดุดังนี้</a:t>
            </a:r>
          </a:p>
        </p:txBody>
      </p:sp>
      <p:pic>
        <p:nvPicPr>
          <p:cNvPr id="3076" name="Picture 4" descr="http://www.bhb.co.th/fileupload/srcfileimages/it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73" y="4189932"/>
            <a:ext cx="3763883" cy="2479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iammasterwood.com/images/1163128413/11640912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70380"/>
            <a:ext cx="3744416" cy="2326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3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876256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การนำวัสดุไปใช้งาน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84784"/>
            <a:ext cx="72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1. </a:t>
            </a:r>
            <a:r>
              <a:rPr lang="th-TH" sz="4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ความแข็งแรง</a:t>
            </a:r>
          </a:p>
          <a:p>
            <a:pPr algn="thaiDist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2. </a:t>
            </a:r>
            <a:r>
              <a:rPr lang="th-TH" sz="4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กรรมวิธีการผลิต</a:t>
            </a:r>
          </a:p>
          <a:p>
            <a:pPr algn="thaiDist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3. </a:t>
            </a:r>
            <a:r>
              <a:rPr lang="th-TH" sz="4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ราคา</a:t>
            </a:r>
          </a:p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4.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ผลกระทบต่อสิ่งแวดล้อม</a:t>
            </a:r>
          </a:p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5.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ความคงรูป</a:t>
            </a:r>
          </a:p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6.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การจำกัดของเสีย</a:t>
            </a:r>
          </a:p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7.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อายุการใช้งาน</a:t>
            </a:r>
          </a:p>
        </p:txBody>
      </p:sp>
      <p:pic>
        <p:nvPicPr>
          <p:cNvPr id="4100" name="Picture 4" descr="http://www.mallikafurniture.com/images/product/2341%E0%B9%80%E0%B8%95%E0%B8%B5%E0%B8%A2%E0%B8%87%E0%B9%84%E0%B8%A1%E0%B9%89%E0%B8%AA%E0%B8%B1%E0%B8%81_230520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51370"/>
            <a:ext cx="3510186" cy="231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24plast.tarad.com/img-lib/spd_2008121795834_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59" y="1916832"/>
            <a:ext cx="1944216" cy="2311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35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5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5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876256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การจัดเก็บวัสดุ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420888"/>
            <a:ext cx="60252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1.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เก็บไว้ให้เป็นหมวดหมู่</a:t>
            </a:r>
          </a:p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2.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จัดหาและหมุนเวียนวัสดุที่ใช้</a:t>
            </a:r>
          </a:p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3.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เตรียมป้องกันเพลิงไหม้</a:t>
            </a:r>
          </a:p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4.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ตรวจสอบอายุการจัดเก็บวัสดุ</a:t>
            </a:r>
          </a:p>
        </p:txBody>
      </p:sp>
      <p:pic>
        <p:nvPicPr>
          <p:cNvPr id="7172" name="Picture 4" descr="http://www.bloggang.com/data/nongpladao/picture/115548875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76" t="3184" r="4672" b="5897"/>
          <a:stretch/>
        </p:blipFill>
        <p:spPr bwMode="auto">
          <a:xfrm>
            <a:off x="6431244" y="1856509"/>
            <a:ext cx="2533244" cy="4447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309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6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6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876256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การจัดเก็บวัสดุ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00808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5.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วัสดุที่แตกหักง่ายควรซ้อนกันในแนวนอน</a:t>
            </a:r>
            <a:endParaRPr lang="en-US" sz="4800" b="1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6.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ไม่จัดเก็บซ้อนกันสูงเกินไป</a:t>
            </a:r>
          </a:p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7.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วางวัสดุน้ำหนักมากไว้ด้านล่าง</a:t>
            </a:r>
          </a:p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8.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วัสดุทรงกลมควรวางในแนวตั้ง</a:t>
            </a:r>
          </a:p>
        </p:txBody>
      </p:sp>
      <p:pic>
        <p:nvPicPr>
          <p:cNvPr id="6146" name="Picture 2" descr="http://1.bp.blogspot.com/-kZGWd4KCtJk/Te26WMcw72I/AAAAAAAAAhY/PwoVxWhTz-Q/s400/%25E0%25B8%25A0%25E0%25B8%25B2%25E0%25B8%259E%25E0%25B8%2599%25E0%25B8%25B4%25E0%25B9%2588%25E0%25B8%2587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73" b="11024"/>
          <a:stretch/>
        </p:blipFill>
        <p:spPr bwMode="auto">
          <a:xfrm>
            <a:off x="5580112" y="4747795"/>
            <a:ext cx="3552042" cy="1872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51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7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876256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การจัดเก็บวัสดุ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00808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9.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ไม่จัดวางวัสดุขวางทางเดิน</a:t>
            </a:r>
          </a:p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10.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จัดเก็บเหล็กกลมไว้บนพื้นที่มีหมอนรอง</a:t>
            </a:r>
          </a:p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11.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จัดเก็บเหล็กแผ่นไม้ในแนวตั้ง</a:t>
            </a:r>
          </a:p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12.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จัดเก็บเหล็กแท่งที่มีน้ำหนักมากไว้บนฐานที่มั่นคง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25144"/>
            <a:ext cx="4619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228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8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876256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การบำรุงรักษาวัสดุ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492896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1.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จัดการป้องกันการสึกหรอ</a:t>
            </a:r>
          </a:p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2.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วางแผนป้องกันเพลิง</a:t>
            </a:r>
          </a:p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3.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จัดวางวัสดุไม่ให้ขวางทางเดิน</a:t>
            </a:r>
          </a:p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4.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ป้องกันการสะสมความชื้น</a:t>
            </a:r>
          </a:p>
        </p:txBody>
      </p:sp>
      <p:pic>
        <p:nvPicPr>
          <p:cNvPr id="9218" name="Picture 2" descr="http://www.thaigoodview.com/files/u31941/chem_r3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10331"/>
          <a:stretch/>
        </p:blipFill>
        <p:spPr bwMode="auto">
          <a:xfrm>
            <a:off x="6588224" y="4293096"/>
            <a:ext cx="2324472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thaicarlover.com/wp-content/uploads/2011/05/%E0%B8%9E%E0%B9%88%E0%B8%99%E0%B8%81%E0%B8%B1%E0%B8%99%E0%B8%AA%E0%B8%99%E0%B8%B4%E0%B8%A1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60"/>
          <a:stretch/>
        </p:blipFill>
        <p:spPr bwMode="auto">
          <a:xfrm>
            <a:off x="6588224" y="1889332"/>
            <a:ext cx="2324472" cy="1971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89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9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9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9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212</Words>
  <Application>Microsoft Office PowerPoint</Application>
  <PresentationFormat>นำเสนอทางหน้าจอ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peak</dc:creator>
  <cp:lastModifiedBy>Miki</cp:lastModifiedBy>
  <cp:revision>35</cp:revision>
  <dcterms:created xsi:type="dcterms:W3CDTF">2013-04-26T15:28:40Z</dcterms:created>
  <dcterms:modified xsi:type="dcterms:W3CDTF">2013-05-31T03:24:50Z</dcterms:modified>
</cp:coreProperties>
</file>