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7.wav"/><Relationship Id="rId3" Type="http://schemas.openxmlformats.org/officeDocument/2006/relationships/audio" Target="../media/audio32.wav"/><Relationship Id="rId7" Type="http://schemas.openxmlformats.org/officeDocument/2006/relationships/audio" Target="../media/audio36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5.wav"/><Relationship Id="rId5" Type="http://schemas.openxmlformats.org/officeDocument/2006/relationships/audio" Target="../media/audio34.wav"/><Relationship Id="rId4" Type="http://schemas.openxmlformats.org/officeDocument/2006/relationships/audio" Target="../media/audio33.wav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39.wav"/><Relationship Id="rId7" Type="http://schemas.openxmlformats.org/officeDocument/2006/relationships/audio" Target="../media/audio43.wav"/><Relationship Id="rId2" Type="http://schemas.openxmlformats.org/officeDocument/2006/relationships/audio" Target="../media/audio3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2.wav"/><Relationship Id="rId5" Type="http://schemas.openxmlformats.org/officeDocument/2006/relationships/audio" Target="../media/audio41.wav"/><Relationship Id="rId4" Type="http://schemas.openxmlformats.org/officeDocument/2006/relationships/audio" Target="../media/audio4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5.wav"/><Relationship Id="rId2" Type="http://schemas.openxmlformats.org/officeDocument/2006/relationships/audio" Target="../media/audio4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1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audio" Target="../media/audio2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6</a:t>
            </a:r>
          </a:p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โลหะในกลุ่มเหล็ก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6386" name="Picture 2" descr="http://www.pandsgroup.com/th/images/pic_p7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0" t="12249" r="3466" b="11528"/>
          <a:stretch/>
        </p:blipFill>
        <p:spPr bwMode="auto">
          <a:xfrm>
            <a:off x="1665" y="3067177"/>
            <a:ext cx="9144001" cy="3790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เหล็กหล่อ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เหล็กหล่อเหนียว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เป็นการนำเอาเหล็กหล่อสีขาวมาทำการอบอ่อน เพื่อเปลี่ยนคาร์บอนในรูปสารประกอบให้อยู่ในรูปของคาร์บอนอิสระ</a:t>
            </a:r>
          </a:p>
        </p:txBody>
      </p:sp>
      <p:pic>
        <p:nvPicPr>
          <p:cNvPr id="9" name="Picture 2" descr="http://www.weloveshopping.com/shop/tcmetalindustry/fc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6" t="14096" r="5855" b="11489"/>
          <a:stretch/>
        </p:blipFill>
        <p:spPr bwMode="auto">
          <a:xfrm>
            <a:off x="5724128" y="4869161"/>
            <a:ext cx="2822275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weloveshopping.com/shop/tcmetalindustry/sg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62" t="26592" r="28629" b="24520"/>
          <a:stretch/>
        </p:blipFill>
        <p:spPr bwMode="auto">
          <a:xfrm>
            <a:off x="3563888" y="4969178"/>
            <a:ext cx="1989673" cy="1700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92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เหล็กหล่อ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เหล็กหล่อแกรไฟต์ก้อนกลม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มีโครงสร้างพื้นเป็น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เฟอร์ไรต์และเพียร์ไรต์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และมีรูปแกรไฟต์ก้อนกลมแทรกอยู่ ทนแรงดึงดูดได้สูง</a:t>
            </a:r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ทนต่อการสึกหรอ</a:t>
            </a:r>
          </a:p>
        </p:txBody>
      </p:sp>
      <p:pic>
        <p:nvPicPr>
          <p:cNvPr id="6146" name="Picture 2" descr="http://www.vrsteel.com/img_news/fullsize/NEWS012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50" r="7258" b="41399"/>
          <a:stretch/>
        </p:blipFill>
        <p:spPr bwMode="auto">
          <a:xfrm>
            <a:off x="6710440" y="4221088"/>
            <a:ext cx="218204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92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เหล็กหล่อ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เหล็กเหนียวหล่อ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เกิดจากการนำเอาเหล็กเหนียวมาหลอมละลายด้วยความร้อนสูง จึงมีความแข็งแรงในการรับแรงดึงมากกว่าเหล็กหล่อธรรมดา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14" y="2109936"/>
            <a:ext cx="23050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11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เหล็กหล่อ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เหล็กหล่อผสม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6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เป็นเหล็กหล่อที่นำเอาธาตุต่างๆ มาผสมเพื่อเปลี่ยนลักษณะโครงสร้าง และปรับปรุงคุณสมบัติให้เหมาะกับการใช้งาน</a:t>
            </a:r>
          </a:p>
        </p:txBody>
      </p:sp>
      <p:pic>
        <p:nvPicPr>
          <p:cNvPr id="4100" name="Picture 4" descr="http://www.cluster2.hostgator.co.in/files/writeable/uploads/hostgator22790/image/4956616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89"/>
          <a:stretch/>
        </p:blipFill>
        <p:spPr bwMode="auto">
          <a:xfrm>
            <a:off x="6444208" y="4837254"/>
            <a:ext cx="2218360" cy="1832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ignaturestaff.com.au/blog/wp-content/uploads/2012/04/8207_Auto_Par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83" b="5249"/>
          <a:stretch/>
        </p:blipFill>
        <p:spPr bwMode="auto">
          <a:xfrm>
            <a:off x="4366959" y="4901066"/>
            <a:ext cx="1933233" cy="1768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11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ธาตุที่มีอิทธิพลต่อเหล็ก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คาร์บอน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แมงกานีส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ซิลิคอน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4.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กำมะถัน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5.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ฟอสฟอรัส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6.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โครเมียม</a:t>
            </a:r>
          </a:p>
        </p:txBody>
      </p:sp>
      <p:pic>
        <p:nvPicPr>
          <p:cNvPr id="3074" name="Picture 2" descr="http://www.dmr.go.th/images/info/mineral/wolframite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16768"/>
            <a:ext cx="4320480" cy="3488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54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ธาตุที่มีอิทธิพลต่อเหล็ก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7.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ทังสเตน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8.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นิกเกิล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9.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อะลูมิเนียม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10.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โคบอลต์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11.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โมลิบดีนัม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12.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วาเนเดียม</a:t>
            </a:r>
          </a:p>
        </p:txBody>
      </p:sp>
      <p:pic>
        <p:nvPicPr>
          <p:cNvPr id="2050" name="Picture 2" descr="http://www.mne.eng.psu.ac.th/knowledge/mine/Images/SCH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48" y="230425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73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โลหะ</a:t>
            </a:r>
            <a:r>
              <a:rPr lang="th-TH" sz="8000" b="1" dirty="0" err="1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ซินเตอร์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โลหะที่ผ่านกรรมวิธี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ซินเตอร์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โดยทั่วไปจะเป็นโลหะที่มีจุดหลอมเหลวสูง ไม่สามารถนำมาหลอมได้ มีวิธีขึ้นรูปโดยการบดละเอียดให้เป็นผง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25602"/>
            <a:ext cx="26003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52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โลหะในกลุ่มเหล็ก ได้แก่ เหล็กดิบ เหล็กกล้า เหล็กหล่อ มีคุณสมบัติแข็งแรง ทนทาน รับแรงกระทำจากภายนอกได้สูง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5362" name="Picture 2" descr="http://www.nppointasia.com/siamrecycle/pics/products-g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9980"/>
            <a:ext cx="3209553" cy="2528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ชนิดของโลหะ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3" y="299288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thaiDist">
              <a:buAutoNum type="arabicPeriod"/>
            </a:pP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เหล็กดิบ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เหล็กกล้า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เหล็กหล่อ</a:t>
            </a:r>
          </a:p>
        </p:txBody>
      </p:sp>
      <p:pic>
        <p:nvPicPr>
          <p:cNvPr id="14338" name="Picture 2" descr="http://siamchaisteel.bangkoksync.com/images/listings/bigThmb/siamchaisteel-1293528166-d_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34478"/>
            <a:ext cx="4608512" cy="3686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31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เหล็กดิบ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เหล็กดิบสีขาว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เป็นเหล็กดิบที่มีส่วนผสมของแมงกานีสปนอยู่มาก นิยมนำไปผ่านกรรมวิธีต่างๆ เพื่อให้ได้เป็นเหล็กกล้า</a:t>
            </a:r>
          </a:p>
        </p:txBody>
      </p:sp>
      <p:pic>
        <p:nvPicPr>
          <p:cNvPr id="13314" name="Picture 2" descr="http://i00.i.aliimg.com/photo/v0/115165724/Pig_iron_cast_iron_from_Ukraine_an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35"/>
          <a:stretch/>
        </p:blipFill>
        <p:spPr bwMode="auto">
          <a:xfrm>
            <a:off x="4984978" y="4437111"/>
            <a:ext cx="3555151" cy="2062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3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เหล็กดิบ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เหล็กดิบสีเทา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เป็นเหล็กดิบที่มีส่วนผสมของซิลิคอนปนอยู่มาก นิยมนำเอาไปถลุงเพื่อให้ได้เป็นเหล็กหล่อ</a:t>
            </a:r>
          </a:p>
        </p:txBody>
      </p:sp>
      <p:pic>
        <p:nvPicPr>
          <p:cNvPr id="12290" name="Picture 2" descr="http://www.sincharoenloha.com/images/content/original-13268907352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54"/>
          <a:stretch/>
        </p:blipFill>
        <p:spPr bwMode="auto">
          <a:xfrm>
            <a:off x="4716016" y="4354227"/>
            <a:ext cx="3816424" cy="2171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29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เหล็กกล้า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เหล็กกล้าคาร์บอน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เหล็กกล้าที่มีคาร์บอนผสมอยู่เป็นหลัก แต่ยังมีธาตุอื่นผสมอยู่เล็กน้อย เหล็กกล้าแบ่งได้เป็น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3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ชนิด ตามปริมาณของคาร์บอน</a:t>
            </a:r>
          </a:p>
        </p:txBody>
      </p:sp>
      <p:pic>
        <p:nvPicPr>
          <p:cNvPr id="11266" name="Picture 2" descr="http://www.rely.co.th/include/show_image.php?filename=../TipTrick-images/TipTrickImages_6.jpg&amp;width=500&amp;height=5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63" b="12184"/>
          <a:stretch/>
        </p:blipFill>
        <p:spPr bwMode="auto">
          <a:xfrm>
            <a:off x="5436096" y="4869160"/>
            <a:ext cx="3299410" cy="1718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29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เหล็กกล้า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9077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เหล็กกล้าผสม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7070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15182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กล้าที่นอกจากมีคาร์บอนผสมอยู่ยังมีธาตุอื่นผสมเพิ่มเติมลงไปเพื่อจุดประสงค์ในการปรับปรุงคุณสมบัติต่างๆ</a:t>
            </a:r>
          </a:p>
        </p:txBody>
      </p:sp>
      <p:pic>
        <p:nvPicPr>
          <p:cNvPr id="10242" name="Picture 2" descr="http://www.inventor.in.th/2012/images/stories/Tools/SocketWren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456384" cy="258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54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เหล็กหล่อ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เหล็กหล่อสีเทา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มีโครงสร้างของเหล็กใกล้เคียงกับเหล็กดิบ มีคุณสมบัติไม่แข็งมาก ตกแต่งขึ้นรูปได้ง่าย ดูดรับแรงสั่นสะเทือนได้ดี</a:t>
            </a:r>
          </a:p>
        </p:txBody>
      </p:sp>
      <p:pic>
        <p:nvPicPr>
          <p:cNvPr id="9218" name="Picture 2" descr="http://www.verasu.com/stocks/image_huge_publish/3419_201212061828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43" t="29846" r="24878" b="12778"/>
          <a:stretch/>
        </p:blipFill>
        <p:spPr bwMode="auto">
          <a:xfrm>
            <a:off x="6154751" y="4721917"/>
            <a:ext cx="2881745" cy="1803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00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เหล็กหล่อ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เหล็กหล่อสีขาว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เป็นเหล็กที่มีคาร์บอนทั้งหมดอยู่ในรูปของสารประกอบ เรียกว่า เหล็ก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คาร์ไบด์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มีความแข็งสูงและเปราะมาก</a:t>
            </a:r>
          </a:p>
        </p:txBody>
      </p:sp>
      <p:pic>
        <p:nvPicPr>
          <p:cNvPr id="7170" name="Picture 2" descr="http://igetweb.com/www/foundry/gallery/864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509120"/>
            <a:ext cx="2826060" cy="1884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0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117</Words>
  <Application>Microsoft Office PowerPoint</Application>
  <PresentationFormat>นำเสนอทางหน้าจอ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44</cp:revision>
  <dcterms:created xsi:type="dcterms:W3CDTF">2013-04-26T15:28:40Z</dcterms:created>
  <dcterms:modified xsi:type="dcterms:W3CDTF">2013-05-31T03:29:06Z</dcterms:modified>
</cp:coreProperties>
</file>