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7" r:id="rId4"/>
    <p:sldId id="274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3.wav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35.wav"/><Relationship Id="rId4" Type="http://schemas.openxmlformats.org/officeDocument/2006/relationships/audio" Target="../media/audio3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7.wav"/><Relationship Id="rId7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1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23.wav"/><Relationship Id="rId4" Type="http://schemas.openxmlformats.org/officeDocument/2006/relationships/audio" Target="../media/audio2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5.wav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9.wav"/><Relationship Id="rId7" Type="http://schemas.openxmlformats.org/officeDocument/2006/relationships/image" Target="../media/image1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8</a:t>
            </a:r>
            <a:endParaRPr lang="en-US" sz="9600" b="1" dirty="0" smtClean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โลหะผสม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1030" name="Picture 6" descr="http://www.tsquare-lube.com/images/column_1241075402/bearing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972"/>
          <a:stretch/>
        </p:blipFill>
        <p:spPr bwMode="auto">
          <a:xfrm>
            <a:off x="1666" y="3044222"/>
            <a:ext cx="9142334" cy="3813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สังกะสีผสม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80928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สังกะสีผสมตะกั่ว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สังกะสีผสมทองแดง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สังกะสีผสมอะลูมิเนียม และแมกนีเซียม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074" name="Picture 2" descr="http://mte.kmutt.ac.th/elearning/Internal%20Combustion%20Engine%20Part%20II/images/carbu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51" y="2639539"/>
            <a:ext cx="3249013" cy="3237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60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โลหะผสมเป็นโลหะตั้งแต่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ชนิดขึ้นไปนำมาหลอมละลายรวมเป็นเนื้อเดียวกันในอัตราส่วนที่เท่ากันหรือแตกต่างกัน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50" name="Picture 2" descr="http://images-en.busytrade.com/166259600/Various-Industrial-Purity-Metals-And-Alloy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47" y="4510455"/>
            <a:ext cx="5715000" cy="2343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2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ความหมายของโลหะผสม</a:t>
            </a:r>
            <a:endParaRPr lang="en-US" sz="72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4075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โลหะตั้งแต่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ชนิดขึ้นไป นำมาหลอมละลายรวมเป็นเนื้อเดียวกัน โลหะที่มีปริมาณมากกว่า คือ โลหะหลักในการผสม</a:t>
            </a:r>
          </a:p>
        </p:txBody>
      </p:sp>
      <p:pic>
        <p:nvPicPr>
          <p:cNvPr id="6148" name="Picture 4" descr="https://encrypted-tbn3.gstatic.com/images?q=tbn:ANd9GcRqqwlBXXyPrROI1QeFZ0y4WF6Q13qDmnqbDfOR97hCUWmg-RhF0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2427"/>
            <a:ext cx="3672408" cy="2656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3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ทองแดงผสม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064892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ทองแดงผสมกับสังกะสี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ทองแดงผสมกับดีบุก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โลหะผสมอื่นๆ</a:t>
            </a:r>
          </a:p>
        </p:txBody>
      </p:sp>
      <p:pic>
        <p:nvPicPr>
          <p:cNvPr id="7172" name="Picture 4" descr="http://www.bangkoksync.com/images/listings/bigThmb/chaoprayastudio-1330933420-d_pi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8176"/>
            <a:ext cx="2016224" cy="2002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apajewelry.net/images/sub_1257147487/A(3)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036"/>
          <a:stretch/>
        </p:blipFill>
        <p:spPr bwMode="auto">
          <a:xfrm>
            <a:off x="5665614" y="4005064"/>
            <a:ext cx="3226866" cy="265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85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นิกเกิลผสม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โมเนล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อิน</a:t>
            </a: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โคเนล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นิโครม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err="1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แฮสเทลลอย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อีเลียม</a:t>
            </a:r>
          </a:p>
        </p:txBody>
      </p:sp>
      <p:pic>
        <p:nvPicPr>
          <p:cNvPr id="10242" name="Picture 2" descr="http://xn--12c7bzak5f4dqa.com/wp-content/uploads/2013/04/%E0%B9%80%E0%B8%84%E0%B8%A3%E0%B8%B7%E0%B9%88%E0%B8%AD%E0%B8%87%E0%B8%8A%E0%B8%87%E0%B8%81%E0%B8%B2%E0%B9%81%E0%B8%9F-NUOVA-SIMONELLI-APPIA-S2G-made-in-italy-%E0%B9%82%E0%B8%99%E0%B8%A7%E0%B9%88%E0%B8%B2-%E0%B8%8B%E0%B8%B4%E0%B9%82%E0%B8%A1%E0%B9%80%E0%B8%99%E0%B8%A5%E0%B8%A5%E0%B8%B5%E0%B9%88-%E0%B9%81%E0%B8%AD%E0%B8%9E%E0%B9%80%E0%B8%9E%E0%B8%B5%E0%B8%A2-%E0%B9%80%E0%B8%AD%E0%B8%AA%E0%B8%97%E0%B8%B9%E0%B8%88%E0%B8%B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421" b="19218"/>
          <a:stretch/>
        </p:blipFill>
        <p:spPr bwMode="auto">
          <a:xfrm>
            <a:off x="4211960" y="3284984"/>
            <a:ext cx="4696569" cy="29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07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5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5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อะลูมิเนียมผสม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อะลูมิเนียมผสมชนิดเหนียว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อะลูมิเนียมผสมชนิดหล่อ</a:t>
            </a:r>
          </a:p>
        </p:txBody>
      </p:sp>
      <p:pic>
        <p:nvPicPr>
          <p:cNvPr id="8196" name="Picture 4" descr="http://www.busandtruckmedia.com/autoservice/wp-content/uploads/2011/06/Piston-NG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70" b="11729"/>
          <a:stretch/>
        </p:blipFill>
        <p:spPr bwMode="auto">
          <a:xfrm>
            <a:off x="1835696" y="4725144"/>
            <a:ext cx="347573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orpoll.nmmass.com/wp-content/uploads/2011/09/541198-img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01" y="4067100"/>
            <a:ext cx="4033503" cy="2602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9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แมกนีเซียม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80928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แมกนีเซียมผสมอะลูมิเนียม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แมกนีเซียมผสมสังกะสี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แมกนีเซียมผสมแมงกานีส</a:t>
            </a:r>
          </a:p>
        </p:txBody>
      </p:sp>
      <p:pic>
        <p:nvPicPr>
          <p:cNvPr id="9" name="Picture 2" descr="http://static.weloveshopping.com/shop/bighobby/FT3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3782" y="2837259"/>
            <a:ext cx="4201698" cy="2792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59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ตะกั่วผสม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2708920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ตะกั่วผสมดีบุก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2.5%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พลวง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2.5%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ตะกั่วผสมดีบุก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10%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พลวง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15%</a:t>
            </a:r>
          </a:p>
          <a:p>
            <a:pPr marL="685800" indent="-685800" algn="thaiDist">
              <a:buFontTx/>
              <a:buChar char="-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ตะกั่วผสมดีบุก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50%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122" name="Picture 2" descr="http://www.ie.psu.ac.th/student_performance/Bearing/images/baring_clip_image00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" r="9797" b="7052"/>
          <a:stretch/>
        </p:blipFill>
        <p:spPr bwMode="auto">
          <a:xfrm>
            <a:off x="6097860" y="4590454"/>
            <a:ext cx="2650604" cy="2078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43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ชนิดของโลหะผสม</a:t>
            </a:r>
            <a:endParaRPr lang="en-US" sz="8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772815"/>
            <a:ext cx="7812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5400" b="1" dirty="0" smtClean="0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ดีบุกผสม</a:t>
            </a:r>
          </a:p>
        </p:txBody>
      </p:sp>
      <p:sp>
        <p:nvSpPr>
          <p:cNvPr id="7" name="Regular Pentagon 6"/>
          <p:cNvSpPr/>
          <p:nvPr/>
        </p:nvSpPr>
        <p:spPr>
          <a:xfrm>
            <a:off x="323528" y="1700808"/>
            <a:ext cx="936104" cy="864096"/>
          </a:xfrm>
          <a:prstGeom prst="pentag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JasmineUPC" pitchFamily="18" charset="-34"/>
                <a:cs typeface="JasmineUPC" pitchFamily="18" charset="-34"/>
              </a:rPr>
              <a:t>6</a:t>
            </a:r>
            <a:endParaRPr lang="en-US" sz="54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06896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thaiDist">
              <a:buFontTx/>
              <a:buChar char="-"/>
            </a:pP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Tin Foil</a:t>
            </a:r>
          </a:p>
          <a:p>
            <a:pPr marL="685800" indent="-685800" algn="thaiDist">
              <a:buFontTx/>
              <a:buChar char="-"/>
            </a:pP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Tin Rabbit</a:t>
            </a:r>
          </a:p>
          <a:p>
            <a:pPr marL="685800" indent="-685800" algn="thaiDist">
              <a:buFontTx/>
              <a:buChar char="-"/>
            </a:pP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Pewter</a:t>
            </a:r>
          </a:p>
        </p:txBody>
      </p:sp>
      <p:pic>
        <p:nvPicPr>
          <p:cNvPr id="4102" name="Picture 6" descr="http://www.trendir.com/dining-entertaining/pewter-flatware-williams-sonom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82" t="4213" r="13007" b="6660"/>
          <a:stretch/>
        </p:blipFill>
        <p:spPr bwMode="auto">
          <a:xfrm>
            <a:off x="6159920" y="3573016"/>
            <a:ext cx="2588543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therealmagazine.co.uk/wp-content/uploads/2012/10/aluminum-foil-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11750" b="84750" l="1000" r="97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36" b="14754"/>
          <a:stretch/>
        </p:blipFill>
        <p:spPr bwMode="auto">
          <a:xfrm>
            <a:off x="3851920" y="1973915"/>
            <a:ext cx="3384376" cy="2535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92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9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131</Words>
  <Application>Microsoft Office PowerPoint</Application>
  <PresentationFormat>นำเสนอทางหน้าจอ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62</cp:revision>
  <dcterms:created xsi:type="dcterms:W3CDTF">2013-04-26T15:28:40Z</dcterms:created>
  <dcterms:modified xsi:type="dcterms:W3CDTF">2013-05-31T03:34:39Z</dcterms:modified>
</cp:coreProperties>
</file>