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284" r:id="rId5"/>
    <p:sldId id="27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3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34.wav"/><Relationship Id="rId4" Type="http://schemas.openxmlformats.org/officeDocument/2006/relationships/audio" Target="../media/audio3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3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audio" Target="../media/audio3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audio" Target="../media/audio43.wav"/><Relationship Id="rId4" Type="http://schemas.openxmlformats.org/officeDocument/2006/relationships/audio" Target="../media/audio4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5.wav"/><Relationship Id="rId2" Type="http://schemas.openxmlformats.org/officeDocument/2006/relationships/audio" Target="../media/audio4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7.wav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audio" Target="../media/audio49.wav"/><Relationship Id="rId4" Type="http://schemas.openxmlformats.org/officeDocument/2006/relationships/audio" Target="../media/audio4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audio" Target="../media/audio2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audio" Target="../media/audio2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9</a:t>
            </a:r>
            <a:endParaRPr lang="en-US" sz="9600" b="1" dirty="0" smtClean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วัสดุเชื้อเพลิง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" y="3052372"/>
            <a:ext cx="9138887" cy="38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ชนิดของเชื้อเพลิงเหลว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น้ำมันก๊าด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8092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น้ำมันก๊าดเป็นเชื้อเพลิงที่มีกำมะถันต่ำ มีอัตราการระเหยที่พอเหมาะ จุดติดไฟได้ดี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มีเขม่าน้อย</a:t>
            </a:r>
          </a:p>
        </p:txBody>
      </p:sp>
      <p:pic>
        <p:nvPicPr>
          <p:cNvPr id="10242" name="Picture 2" descr="http://www.mrbackpacker.com/gear/content_images/gear_26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haigoodview.com/library/studentshow/2549/m6-6/no11-14-16-49/images/kerosenelam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40" y="45091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05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ชนิดของเชื้อเพลิงเหลว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น้ำมันดีเซล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37150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น้ำมันดีเซลหมุนช้า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น้ำมันดีเซลหมุนเร็ว</a:t>
            </a:r>
          </a:p>
        </p:txBody>
      </p:sp>
      <p:pic>
        <p:nvPicPr>
          <p:cNvPr id="9218" name="Picture 2" descr="http://www.environnet.in.th/wp-content/uploads/2012/12/image005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699"/>
          <a:stretch/>
        </p:blipFill>
        <p:spPr bwMode="auto">
          <a:xfrm>
            <a:off x="5940152" y="3055137"/>
            <a:ext cx="2533650" cy="3326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97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ชนิดของเชื้อเพลิงเหลว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น้ำมันเตา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208908"/>
            <a:ext cx="4157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น้ำมันเตาใส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น้ำมันเตากลาง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น้ำมันเตาหนัก</a:t>
            </a:r>
          </a:p>
        </p:txBody>
      </p:sp>
      <p:pic>
        <p:nvPicPr>
          <p:cNvPr id="8198" name="Picture 6" descr="http://www.thaibizchina.com/upload/thaibizchina/BIC-beijing/news/28-jun-54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5506"/>
            <a:ext cx="4267200" cy="2371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62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ชนิดของเชื้อเพลิงเหลว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แอลกอฮอล์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867452"/>
            <a:ext cx="4770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เอทิลแอลกอฮอล์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เมทิลแอลกอฮอล์</a:t>
            </a:r>
          </a:p>
        </p:txBody>
      </p:sp>
      <p:pic>
        <p:nvPicPr>
          <p:cNvPr id="7170" name="Picture 2" descr="http://www.vcharkarn.com/uploads/208/20823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36" r="15346"/>
          <a:stretch/>
        </p:blipFill>
        <p:spPr bwMode="auto">
          <a:xfrm>
            <a:off x="1547664" y="4287514"/>
            <a:ext cx="2448272" cy="2389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charkarn.com/userfiles/74451/3(2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622351"/>
            <a:ext cx="2664296" cy="5047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58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ความหมายเชื้อเพลิงก๊าซ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ก๊าซทุกชนิดที่ทำปฏิกิริยากับออกซิเจน แล้วเกิดการเผาไหม้ทำให้เกิดพลังงานความร้อนที่สามารถนำไปใช้ประโยชน์ได้</a:t>
            </a:r>
          </a:p>
        </p:txBody>
      </p:sp>
      <p:pic>
        <p:nvPicPr>
          <p:cNvPr id="6148" name="Picture 4" descr="https://pttweb.pttplc.com/cscind_internet/images/information/p-info-gi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22"/>
          <a:stretch/>
        </p:blipFill>
        <p:spPr bwMode="auto">
          <a:xfrm>
            <a:off x="6820214" y="3861048"/>
            <a:ext cx="2072266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ep.cpportal.net/Portals/7/Sep08/NaturalG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03" y="3989263"/>
            <a:ext cx="2576217" cy="2680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58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ชนิดของเชื้อเพลิงก๊าซ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ก๊าซธรรมชาติ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5293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ก๊าซที่ได้จากการขุดเจาะโดยตรง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ก๊าซที่ได้จากการกลั่นน้ำมันดิบ</a:t>
            </a:r>
          </a:p>
        </p:txBody>
      </p:sp>
      <p:sp>
        <p:nvSpPr>
          <p:cNvPr id="3" name="AutoShape 2" descr="http://www.thaigoodview.com/library/contest2552/type2/science04/15/image/2006-11-13-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www.thaigoodview.com/library/contest2552/type2/science04/15/image/2006-11-13-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77" b="17576"/>
          <a:stretch/>
        </p:blipFill>
        <p:spPr bwMode="auto">
          <a:xfrm>
            <a:off x="2555776" y="4422596"/>
            <a:ext cx="4644249" cy="2056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58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ชนิดของเชื้อเพลิงก๊าซ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ก๊าซชีวภาพ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992884"/>
            <a:ext cx="4140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ก๊าซที่ได้จากการหมักและย่อยของสารอินทรีย์</a:t>
            </a:r>
          </a:p>
        </p:txBody>
      </p:sp>
      <p:pic>
        <p:nvPicPr>
          <p:cNvPr id="4100" name="Picture 4" descr="http://www.greenpeace.org/seasia/th/Global/seasia/image/2011/%E0%B8%A1%E0%B8%AB%E0%B8%B2%E0%B8%A7%E0%B8%B4%E0%B8%97%E0%B8%A2%E0%B8%B2%E0%B8%A5%E0%B8%B1%E0%B8%A2%E0%B8%9E%E0%B8%A5%E0%B8%B1%E0%B8%87%E0%B8%87%E0%B8%B2%E0%B8%9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38" y="2735643"/>
            <a:ext cx="4078442" cy="2778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05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ชนิดของเชื้อเพลิงก๊าซ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ก๊าซที่ได้จากการผลิต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85293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โพรดิวเซอร์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ก๊าซ</a:t>
            </a:r>
          </a:p>
          <a:p>
            <a:pPr marL="685800" indent="-685800" algn="thaiDist">
              <a:buFontTx/>
              <a:buChar char="-"/>
            </a:pP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Water Gas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ก๊าซอะเซทิลีน</a:t>
            </a:r>
          </a:p>
        </p:txBody>
      </p:sp>
      <p:pic>
        <p:nvPicPr>
          <p:cNvPr id="3074" name="Picture 2" descr="http://www.quinl.com/productImages/UploadImages/qfG2Ia9-DissolvedAcetyleneCylin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614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3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7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วัสดุเชื้อเพลิงเป็นวัสดุใดๆ ที่ให้พลังงานความร้อนเมื่อถูกเผาไหม้ มี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3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ประเภท คือ เชื้อเพลิงแข็ง เชื้อเพลิงเหลว และเชื้อเพลิงก๊าซ 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Picture 2" descr="http://www.ampolfood.com/picture/1353991819.e4ea3d6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667" b="10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21" t="5186" r="24970"/>
          <a:stretch/>
        </p:blipFill>
        <p:spPr bwMode="auto">
          <a:xfrm flipH="1">
            <a:off x="5416470" y="4293096"/>
            <a:ext cx="2755930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ความหมายวัสดุเชื้อเพลิง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วัสดุใดๆ ที่ให้พลังงานความร้อนเมื่อถูกเผาไหม้ คุณสมบัติของเชื้อเพลิง ได้แก่ </a:t>
            </a:r>
            <a:b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</a:b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ค่าความร้อน</a:t>
            </a:r>
          </a:p>
        </p:txBody>
      </p:sp>
      <p:pic>
        <p:nvPicPr>
          <p:cNvPr id="17410" name="Picture 2" descr="http://www.tcdcconnect.com/upload/article_image/2011/12/greendesignrul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62" y="4149080"/>
            <a:ext cx="55054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ความหมายเชื้อเพลิงแข็ง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เชื้อเพลิงที่มีสถานะเป็นของแข็งที่อุณหภูมิปกติ เมื่อทำปฏิกิริยาเคมีกับออกซิเจนเกิดการเผาไหม้จะให้พลังงานความร้อน</a:t>
            </a:r>
          </a:p>
        </p:txBody>
      </p:sp>
      <p:pic>
        <p:nvPicPr>
          <p:cNvPr id="16386" name="Picture 2" descr="http://www.promma.ac.th/main/chemistry/boonrawd_site/pict_fossil/oil_shale-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744416" cy="2639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13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ชนิดของเชื้อเพลิงแข็ง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เชื้อเพลิงแข็งที่ได้จากธรรมชาติ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14096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ไม้หรือฟืน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ถ่านหิน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หินดินดาน</a:t>
            </a:r>
          </a:p>
        </p:txBody>
      </p:sp>
      <p:pic>
        <p:nvPicPr>
          <p:cNvPr id="15362" name="Picture 2" descr="http://webiz.co.th/files/photos/1/46/56/1465694/14884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3680"/>
            <a:ext cx="3979685" cy="2984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28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ชนิดของเชื้อเพลิงแข็ง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เชื้อเพลิงแข็งที่ผลิตขึ้น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064892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ถ่านไม้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วัสดุจากการเกษตร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วัสดุแปรสภาพ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ถ่านโค้ก</a:t>
            </a:r>
          </a:p>
        </p:txBody>
      </p:sp>
      <p:pic>
        <p:nvPicPr>
          <p:cNvPr id="14338" name="Picture 2" descr="http://www.thaieditorial.com/wp-content/uploads/2011/11/%E0%B8%96%E0%B9%88%E0%B8%B2%E0%B8%99%E0%B8%AB%E0%B8%B4%E0%B8%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75309"/>
            <a:ext cx="3536918" cy="2357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88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6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ความหมายเชื้อเพลิงเหลว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เชื้อเพลิงที่มีสถานะเป็นของเหลวที่อุณหภูมิและความดันปกติ ใช้งานสะดวก มีควันน้อย เก็บรักษาง่าย ขนย้ายสะดวก</a:t>
            </a:r>
          </a:p>
        </p:txBody>
      </p:sp>
      <p:pic>
        <p:nvPicPr>
          <p:cNvPr id="13314" name="Picture 2" descr="http://mblog.manager.co.th/uploads/1101/images/oil%20pri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0556" b="100000" l="30938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640" t="59732" r="22996" b="6826"/>
          <a:stretch/>
        </p:blipFill>
        <p:spPr bwMode="auto">
          <a:xfrm>
            <a:off x="5076056" y="4045479"/>
            <a:ext cx="3672408" cy="2532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cararticles.co.uk/wp-content/uploads/2007/08/carexhau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3082" y="4608512"/>
            <a:ext cx="3548958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32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ชนิดของเชื้อเพลิงเหลว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น้ำมันเบนซิน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064892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น้ำมันเบนซินค่าออก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เทน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91</a:t>
            </a:r>
            <a:endParaRPr lang="th-TH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น้ำมันเบนซินค่าออก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เทน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95</a:t>
            </a:r>
            <a:endParaRPr lang="th-TH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น้ำมันเบนซินแก๊ส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โซฮอล์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95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น้ำมันเบนซินแก๊ส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โซฮอล์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E20</a:t>
            </a:r>
            <a:endParaRPr lang="th-TH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2290" name="Picture 2" descr="http://mblog.manager.co.th/uploads/1101/images/oil%20pric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0" r="41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59" r="57532" b="25363"/>
          <a:stretch/>
        </p:blipFill>
        <p:spPr bwMode="auto">
          <a:xfrm flipH="1">
            <a:off x="6183886" y="1628800"/>
            <a:ext cx="2946074" cy="3311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33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ชนิดของเชื้อเพลิงเหลว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น้ำมันเครื่องบิน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083476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น้ำมันเครื่องบินใบพัด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น้ำมันเครื่องบินไอพ่น</a:t>
            </a:r>
          </a:p>
        </p:txBody>
      </p:sp>
      <p:pic>
        <p:nvPicPr>
          <p:cNvPr id="11266" name="Picture 2" descr="https://encrypted-tbn0.gstatic.com/images?q=tbn:ANd9GcS2wGCT1TwmSezhGr4eci2HgDL3GpF_ML6btGLaYdBN_doyr2pto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46" r="8912" b="14378"/>
          <a:stretch/>
        </p:blipFill>
        <p:spPr bwMode="auto">
          <a:xfrm>
            <a:off x="5500919" y="4077073"/>
            <a:ext cx="3535577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photos1.blogger.com/blogger/3079/1290/1600/engineanima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9169" y="2751831"/>
            <a:ext cx="2520280" cy="1714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473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190</Words>
  <Application>Microsoft Office PowerPoint</Application>
  <PresentationFormat>นำเสนอทางหน้าจอ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70</cp:revision>
  <dcterms:created xsi:type="dcterms:W3CDTF">2013-04-26T15:28:40Z</dcterms:created>
  <dcterms:modified xsi:type="dcterms:W3CDTF">2013-05-31T03:40:32Z</dcterms:modified>
</cp:coreProperties>
</file>