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256" r:id="rId2"/>
    <p:sldId id="300" r:id="rId3"/>
    <p:sldId id="288" r:id="rId4"/>
    <p:sldId id="299" r:id="rId5"/>
    <p:sldId id="289" r:id="rId6"/>
    <p:sldId id="290" r:id="rId7"/>
    <p:sldId id="301" r:id="rId8"/>
    <p:sldId id="291" r:id="rId9"/>
    <p:sldId id="292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1" r:id="rId19"/>
    <p:sldId id="310" r:id="rId20"/>
    <p:sldId id="312" r:id="rId21"/>
    <p:sldId id="313" r:id="rId22"/>
    <p:sldId id="314" r:id="rId23"/>
    <p:sldId id="315" r:id="rId24"/>
    <p:sldId id="293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297" r:id="rId39"/>
    <p:sldId id="329" r:id="rId40"/>
    <p:sldId id="330" r:id="rId41"/>
    <p:sldId id="333" r:id="rId42"/>
    <p:sldId id="334" r:id="rId43"/>
    <p:sldId id="335" r:id="rId44"/>
    <p:sldId id="336" r:id="rId45"/>
    <p:sldId id="340" r:id="rId46"/>
    <p:sldId id="341" r:id="rId47"/>
    <p:sldId id="331" r:id="rId48"/>
    <p:sldId id="342" r:id="rId49"/>
    <p:sldId id="346" r:id="rId50"/>
    <p:sldId id="347" r:id="rId51"/>
    <p:sldId id="348" r:id="rId52"/>
    <p:sldId id="349" r:id="rId53"/>
    <p:sldId id="350" r:id="rId54"/>
    <p:sldId id="351" r:id="rId55"/>
    <p:sldId id="332" r:id="rId56"/>
    <p:sldId id="352" r:id="rId57"/>
    <p:sldId id="353" r:id="rId58"/>
    <p:sldId id="354" r:id="rId59"/>
    <p:sldId id="355" r:id="rId60"/>
    <p:sldId id="356" r:id="rId61"/>
    <p:sldId id="357" r:id="rId62"/>
    <p:sldId id="358" r:id="rId63"/>
    <p:sldId id="359" r:id="rId64"/>
    <p:sldId id="360" r:id="rId65"/>
    <p:sldId id="337" r:id="rId66"/>
    <p:sldId id="361" r:id="rId67"/>
    <p:sldId id="362" r:id="rId68"/>
    <p:sldId id="363" r:id="rId69"/>
    <p:sldId id="364" r:id="rId70"/>
    <p:sldId id="365" r:id="rId71"/>
    <p:sldId id="338" r:id="rId72"/>
    <p:sldId id="366" r:id="rId73"/>
    <p:sldId id="405" r:id="rId74"/>
    <p:sldId id="367" r:id="rId75"/>
    <p:sldId id="368" r:id="rId76"/>
    <p:sldId id="369" r:id="rId77"/>
    <p:sldId id="370" r:id="rId78"/>
    <p:sldId id="371" r:id="rId79"/>
    <p:sldId id="372" r:id="rId80"/>
    <p:sldId id="406" r:id="rId81"/>
    <p:sldId id="373" r:id="rId82"/>
    <p:sldId id="374" r:id="rId83"/>
    <p:sldId id="343" r:id="rId84"/>
    <p:sldId id="375" r:id="rId85"/>
    <p:sldId id="376" r:id="rId86"/>
    <p:sldId id="377" r:id="rId87"/>
    <p:sldId id="378" r:id="rId88"/>
    <p:sldId id="379" r:id="rId89"/>
    <p:sldId id="380" r:id="rId90"/>
    <p:sldId id="407" r:id="rId91"/>
    <p:sldId id="381" r:id="rId92"/>
    <p:sldId id="339" r:id="rId93"/>
    <p:sldId id="382" r:id="rId94"/>
    <p:sldId id="383" r:id="rId95"/>
    <p:sldId id="384" r:id="rId96"/>
    <p:sldId id="385" r:id="rId97"/>
    <p:sldId id="386" r:id="rId98"/>
    <p:sldId id="387" r:id="rId99"/>
    <p:sldId id="344" r:id="rId100"/>
    <p:sldId id="388" r:id="rId101"/>
    <p:sldId id="389" r:id="rId102"/>
    <p:sldId id="390" r:id="rId103"/>
    <p:sldId id="391" r:id="rId104"/>
    <p:sldId id="408" r:id="rId105"/>
    <p:sldId id="392" r:id="rId106"/>
    <p:sldId id="258" r:id="rId107"/>
    <p:sldId id="393" r:id="rId108"/>
    <p:sldId id="276" r:id="rId10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FFFF"/>
    <a:srgbClr val="CCFFCC"/>
    <a:srgbClr val="CCECFF"/>
    <a:srgbClr val="FFFFFF"/>
    <a:srgbClr val="FFCCFF"/>
    <a:srgbClr val="FF99CC"/>
    <a:srgbClr val="FFCC00"/>
    <a:srgbClr val="0000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4" autoAdjust="0"/>
    <p:restoredTop sz="94660" autoAdjust="0"/>
  </p:normalViewPr>
  <p:slideViewPr>
    <p:cSldViewPr>
      <p:cViewPr varScale="1">
        <p:scale>
          <a:sx n="69" d="100"/>
          <a:sy n="69" d="100"/>
        </p:scale>
        <p:origin x="-14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EB7172-7471-4349-964F-97124E0B54E9}" type="doc">
      <dgm:prSet loTypeId="urn:microsoft.com/office/officeart/2005/8/layout/hProcess4" loCatId="process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h-TH"/>
        </a:p>
      </dgm:t>
    </dgm:pt>
    <dgm:pt modelId="{7EA9FAEF-D2DB-4AED-9607-111673C58DA7}">
      <dgm:prSet phldrT="[ข้อความ]" custT="1"/>
      <dgm:spPr/>
      <dgm:t>
        <a:bodyPr/>
        <a:lstStyle/>
        <a:p>
          <a:pPr algn="ctr"/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ระบบการให้แสงหลัก 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(Primary System)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4FDE72AF-8F32-4EFF-8D28-C09A406678B2}" type="parTrans" cxnId="{01463032-6904-44EB-8AD9-A68E7B1FF587}">
      <dgm:prSet/>
      <dgm:spPr/>
      <dgm:t>
        <a:bodyPr/>
        <a:lstStyle/>
        <a:p>
          <a:endParaRPr lang="th-TH"/>
        </a:p>
      </dgm:t>
    </dgm:pt>
    <dgm:pt modelId="{F1D3204E-A21F-44FC-9B4E-8FB2C3A5C939}" type="sibTrans" cxnId="{01463032-6904-44EB-8AD9-A68E7B1FF587}">
      <dgm:prSet/>
      <dgm:spPr/>
      <dgm:t>
        <a:bodyPr/>
        <a:lstStyle/>
        <a:p>
          <a:endParaRPr lang="th-TH"/>
        </a:p>
      </dgm:t>
    </dgm:pt>
    <dgm:pt modelId="{01BAFE22-53A8-441D-A13A-3932BB99B5D6}">
      <dgm:prSet phldrT="[ข้อความ]" custT="1"/>
      <dgm:spPr/>
      <dgm:t>
        <a:bodyPr/>
        <a:lstStyle/>
        <a:p>
          <a:pPr algn="ctr"/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ระบบการให้แสงรอง 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(Secondary Lighting System)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E52C7C7E-1B3A-49C8-87F6-3B91AA50CFB1}" type="parTrans" cxnId="{10DC7493-0162-4EF4-A685-815BF62A10FA}">
      <dgm:prSet/>
      <dgm:spPr/>
      <dgm:t>
        <a:bodyPr/>
        <a:lstStyle/>
        <a:p>
          <a:endParaRPr lang="th-TH"/>
        </a:p>
      </dgm:t>
    </dgm:pt>
    <dgm:pt modelId="{9FF76008-095A-4C33-B635-703B78FAD8A0}" type="sibTrans" cxnId="{10DC7493-0162-4EF4-A685-815BF62A10FA}">
      <dgm:prSet/>
      <dgm:spPr/>
      <dgm:t>
        <a:bodyPr/>
        <a:lstStyle/>
        <a:p>
          <a:endParaRPr lang="th-TH"/>
        </a:p>
      </dgm:t>
    </dgm:pt>
    <dgm:pt modelId="{6DFF100C-B2F4-4314-BFF3-6AA3A778C41F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เป็นระบบแสงเพื่อทำให้เกิดความสวยงามและมีศิลปะ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FD02B73D-BE56-4B64-9558-41AAADE9D97D}" type="parTrans" cxnId="{7B73F364-BAFA-45C6-A0DB-467F53B772EB}">
      <dgm:prSet/>
      <dgm:spPr/>
      <dgm:t>
        <a:bodyPr/>
        <a:lstStyle/>
        <a:p>
          <a:endParaRPr lang="th-TH"/>
        </a:p>
      </dgm:t>
    </dgm:pt>
    <dgm:pt modelId="{F447CD0D-3A52-4674-8FE9-227C7382463C}" type="sibTrans" cxnId="{7B73F364-BAFA-45C6-A0DB-467F53B772EB}">
      <dgm:prSet/>
      <dgm:spPr/>
      <dgm:t>
        <a:bodyPr/>
        <a:lstStyle/>
        <a:p>
          <a:endParaRPr lang="th-TH"/>
        </a:p>
      </dgm:t>
    </dgm:pt>
    <dgm:pt modelId="{D6C27A0A-4B00-462D-84C5-CF856793255E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หมายถึง ระบบแสงสว่างเพื่อสะดวกในการทำงาน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FDD26A84-ECDA-4F2F-900D-D2DBBDB86911}" type="parTrans" cxnId="{2782D966-AC72-47A0-9D25-DD2EF044B10D}">
      <dgm:prSet/>
      <dgm:spPr/>
      <dgm:t>
        <a:bodyPr/>
        <a:lstStyle/>
        <a:p>
          <a:endParaRPr lang="th-TH"/>
        </a:p>
      </dgm:t>
    </dgm:pt>
    <dgm:pt modelId="{4C3B5125-4319-41BF-BB75-9F17518992B9}" type="sibTrans" cxnId="{2782D966-AC72-47A0-9D25-DD2EF044B10D}">
      <dgm:prSet/>
      <dgm:spPr/>
      <dgm:t>
        <a:bodyPr/>
        <a:lstStyle/>
        <a:p>
          <a:endParaRPr lang="th-TH"/>
        </a:p>
      </dgm:t>
    </dgm:pt>
    <dgm:pt modelId="{1FD78B11-961B-43EA-959E-41469F9B9163}" type="pres">
      <dgm:prSet presAssocID="{C1EB7172-7471-4349-964F-97124E0B54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908E861-C673-4512-A134-A61C5DE122A3}" type="pres">
      <dgm:prSet presAssocID="{C1EB7172-7471-4349-964F-97124E0B54E9}" presName="tSp" presStyleCnt="0"/>
      <dgm:spPr/>
    </dgm:pt>
    <dgm:pt modelId="{A29437DC-B65D-49C2-A404-2C31AE0B4C68}" type="pres">
      <dgm:prSet presAssocID="{C1EB7172-7471-4349-964F-97124E0B54E9}" presName="bSp" presStyleCnt="0"/>
      <dgm:spPr/>
    </dgm:pt>
    <dgm:pt modelId="{1858C398-F903-4C57-9AFE-5D759E5C619E}" type="pres">
      <dgm:prSet presAssocID="{C1EB7172-7471-4349-964F-97124E0B54E9}" presName="process" presStyleCnt="0"/>
      <dgm:spPr/>
    </dgm:pt>
    <dgm:pt modelId="{F523156E-1095-4966-AC0A-C993969B6D4B}" type="pres">
      <dgm:prSet presAssocID="{7EA9FAEF-D2DB-4AED-9607-111673C58DA7}" presName="composite1" presStyleCnt="0"/>
      <dgm:spPr/>
    </dgm:pt>
    <dgm:pt modelId="{C1B8C4EA-22E4-4FDA-8A02-2C4F189A73CE}" type="pres">
      <dgm:prSet presAssocID="{7EA9FAEF-D2DB-4AED-9607-111673C58DA7}" presName="dummyNode1" presStyleLbl="node1" presStyleIdx="0" presStyleCnt="2"/>
      <dgm:spPr/>
    </dgm:pt>
    <dgm:pt modelId="{76469CF8-5011-4322-96F7-EA40B9DE5334}" type="pres">
      <dgm:prSet presAssocID="{7EA9FAEF-D2DB-4AED-9607-111673C58DA7}" presName="childNode1" presStyleLbl="bgAcc1" presStyleIdx="0" presStyleCnt="2" custScaleX="145437" custScaleY="117931" custLinFactNeighborX="4068" custLinFactNeighborY="-80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5F41558-AF34-4974-974F-D99CADB7BEE0}" type="pres">
      <dgm:prSet presAssocID="{7EA9FAEF-D2DB-4AED-9607-111673C58DA7}" presName="childNode1tx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ABB9CB-24FA-4F1F-B921-797CB8467E53}" type="pres">
      <dgm:prSet presAssocID="{7EA9FAEF-D2DB-4AED-9607-111673C58DA7}" presName="parentNode1" presStyleLbl="node1" presStyleIdx="0" presStyleCnt="2" custScaleX="148868" custScaleY="148945" custLinFactNeighborX="5100" custLinFactNeighborY="-1798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8B8383A-A3B0-4CEF-86A1-0237C4F4B985}" type="pres">
      <dgm:prSet presAssocID="{7EA9FAEF-D2DB-4AED-9607-111673C58DA7}" presName="connSite1" presStyleCnt="0"/>
      <dgm:spPr/>
    </dgm:pt>
    <dgm:pt modelId="{9256529F-FE83-4109-BA68-F6A62A1936CA}" type="pres">
      <dgm:prSet presAssocID="{F1D3204E-A21F-44FC-9B4E-8FB2C3A5C939}" presName="Name9" presStyleLbl="sibTrans2D1" presStyleIdx="0" presStyleCnt="1"/>
      <dgm:spPr/>
      <dgm:t>
        <a:bodyPr/>
        <a:lstStyle/>
        <a:p>
          <a:endParaRPr lang="th-TH"/>
        </a:p>
      </dgm:t>
    </dgm:pt>
    <dgm:pt modelId="{24ACABE3-74FA-438B-BB09-4CD763522759}" type="pres">
      <dgm:prSet presAssocID="{01BAFE22-53A8-441D-A13A-3932BB99B5D6}" presName="composite2" presStyleCnt="0"/>
      <dgm:spPr/>
    </dgm:pt>
    <dgm:pt modelId="{0BA2C1B0-C40A-4F4C-88C7-5FEAB72508F9}" type="pres">
      <dgm:prSet presAssocID="{01BAFE22-53A8-441D-A13A-3932BB99B5D6}" presName="dummyNode2" presStyleLbl="node1" presStyleIdx="0" presStyleCnt="2"/>
      <dgm:spPr/>
    </dgm:pt>
    <dgm:pt modelId="{129296FB-3C72-4637-8D41-DDBEEDA379EC}" type="pres">
      <dgm:prSet presAssocID="{01BAFE22-53A8-441D-A13A-3932BB99B5D6}" presName="childNode2" presStyleLbl="bgAcc1" presStyleIdx="1" presStyleCnt="2" custScaleX="134556" custScaleY="109671" custLinFactNeighborX="801" custLinFactNeighborY="2015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CF41B33-9D91-4BEC-8BB1-2E9EAED322A4}" type="pres">
      <dgm:prSet presAssocID="{01BAFE22-53A8-441D-A13A-3932BB99B5D6}" presName="childNode2tx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7D4DF7D-2711-4F89-9E90-9885FA41CD5B}" type="pres">
      <dgm:prSet presAssocID="{01BAFE22-53A8-441D-A13A-3932BB99B5D6}" presName="parentNode2" presStyleLbl="node1" presStyleIdx="1" presStyleCnt="2" custScaleX="191880" custScaleY="17468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5CACE76-E675-4902-B452-39AAA2C772AE}" type="pres">
      <dgm:prSet presAssocID="{01BAFE22-53A8-441D-A13A-3932BB99B5D6}" presName="connSite2" presStyleCnt="0"/>
      <dgm:spPr/>
    </dgm:pt>
  </dgm:ptLst>
  <dgm:cxnLst>
    <dgm:cxn modelId="{E1326CE2-BD4E-48F2-B74C-703811A331D5}" type="presOf" srcId="{6DFF100C-B2F4-4314-BFF3-6AA3A778C41F}" destId="{129296FB-3C72-4637-8D41-DDBEEDA379EC}" srcOrd="0" destOrd="0" presId="urn:microsoft.com/office/officeart/2005/8/layout/hProcess4"/>
    <dgm:cxn modelId="{95437989-4B01-4EC1-83A3-AA544541CD06}" type="presOf" srcId="{F1D3204E-A21F-44FC-9B4E-8FB2C3A5C939}" destId="{9256529F-FE83-4109-BA68-F6A62A1936CA}" srcOrd="0" destOrd="0" presId="urn:microsoft.com/office/officeart/2005/8/layout/hProcess4"/>
    <dgm:cxn modelId="{2782D966-AC72-47A0-9D25-DD2EF044B10D}" srcId="{7EA9FAEF-D2DB-4AED-9607-111673C58DA7}" destId="{D6C27A0A-4B00-462D-84C5-CF856793255E}" srcOrd="0" destOrd="0" parTransId="{FDD26A84-ECDA-4F2F-900D-D2DBBDB86911}" sibTransId="{4C3B5125-4319-41BF-BB75-9F17518992B9}"/>
    <dgm:cxn modelId="{3D1910AB-18EA-4A35-8022-7CAD961DF787}" type="presOf" srcId="{D6C27A0A-4B00-462D-84C5-CF856793255E}" destId="{85F41558-AF34-4974-974F-D99CADB7BEE0}" srcOrd="1" destOrd="0" presId="urn:microsoft.com/office/officeart/2005/8/layout/hProcess4"/>
    <dgm:cxn modelId="{01463032-6904-44EB-8AD9-A68E7B1FF587}" srcId="{C1EB7172-7471-4349-964F-97124E0B54E9}" destId="{7EA9FAEF-D2DB-4AED-9607-111673C58DA7}" srcOrd="0" destOrd="0" parTransId="{4FDE72AF-8F32-4EFF-8D28-C09A406678B2}" sibTransId="{F1D3204E-A21F-44FC-9B4E-8FB2C3A5C939}"/>
    <dgm:cxn modelId="{299FB0E3-5092-47BA-9192-9D99663BF97C}" type="presOf" srcId="{6DFF100C-B2F4-4314-BFF3-6AA3A778C41F}" destId="{2CF41B33-9D91-4BEC-8BB1-2E9EAED322A4}" srcOrd="1" destOrd="0" presId="urn:microsoft.com/office/officeart/2005/8/layout/hProcess4"/>
    <dgm:cxn modelId="{2B01B978-6FAF-4D07-AC8F-BA9372CF9CF5}" type="presOf" srcId="{01BAFE22-53A8-441D-A13A-3932BB99B5D6}" destId="{47D4DF7D-2711-4F89-9E90-9885FA41CD5B}" srcOrd="0" destOrd="0" presId="urn:microsoft.com/office/officeart/2005/8/layout/hProcess4"/>
    <dgm:cxn modelId="{1047EA49-8729-45A1-8CDB-02B120633D28}" type="presOf" srcId="{D6C27A0A-4B00-462D-84C5-CF856793255E}" destId="{76469CF8-5011-4322-96F7-EA40B9DE5334}" srcOrd="0" destOrd="0" presId="urn:microsoft.com/office/officeart/2005/8/layout/hProcess4"/>
    <dgm:cxn modelId="{10DC7493-0162-4EF4-A685-815BF62A10FA}" srcId="{C1EB7172-7471-4349-964F-97124E0B54E9}" destId="{01BAFE22-53A8-441D-A13A-3932BB99B5D6}" srcOrd="1" destOrd="0" parTransId="{E52C7C7E-1B3A-49C8-87F6-3B91AA50CFB1}" sibTransId="{9FF76008-095A-4C33-B635-703B78FAD8A0}"/>
    <dgm:cxn modelId="{3FA7A8F8-AD11-4723-93DE-4B9397DFBBF1}" type="presOf" srcId="{C1EB7172-7471-4349-964F-97124E0B54E9}" destId="{1FD78B11-961B-43EA-959E-41469F9B9163}" srcOrd="0" destOrd="0" presId="urn:microsoft.com/office/officeart/2005/8/layout/hProcess4"/>
    <dgm:cxn modelId="{7B73F364-BAFA-45C6-A0DB-467F53B772EB}" srcId="{01BAFE22-53A8-441D-A13A-3932BB99B5D6}" destId="{6DFF100C-B2F4-4314-BFF3-6AA3A778C41F}" srcOrd="0" destOrd="0" parTransId="{FD02B73D-BE56-4B64-9558-41AAADE9D97D}" sibTransId="{F447CD0D-3A52-4674-8FE9-227C7382463C}"/>
    <dgm:cxn modelId="{01751E9D-F29B-4049-9CE7-3C0F7BD9EB9E}" type="presOf" srcId="{7EA9FAEF-D2DB-4AED-9607-111673C58DA7}" destId="{17ABB9CB-24FA-4F1F-B921-797CB8467E53}" srcOrd="0" destOrd="0" presId="urn:microsoft.com/office/officeart/2005/8/layout/hProcess4"/>
    <dgm:cxn modelId="{CC47238B-45E3-4CE7-95DB-74B062F6C902}" type="presParOf" srcId="{1FD78B11-961B-43EA-959E-41469F9B9163}" destId="{D908E861-C673-4512-A134-A61C5DE122A3}" srcOrd="0" destOrd="0" presId="urn:microsoft.com/office/officeart/2005/8/layout/hProcess4"/>
    <dgm:cxn modelId="{2AA69847-687A-46D9-AB81-A5B31522B0F6}" type="presParOf" srcId="{1FD78B11-961B-43EA-959E-41469F9B9163}" destId="{A29437DC-B65D-49C2-A404-2C31AE0B4C68}" srcOrd="1" destOrd="0" presId="urn:microsoft.com/office/officeart/2005/8/layout/hProcess4"/>
    <dgm:cxn modelId="{9CD73F13-D1DE-486C-9235-E5BB9842A8D1}" type="presParOf" srcId="{1FD78B11-961B-43EA-959E-41469F9B9163}" destId="{1858C398-F903-4C57-9AFE-5D759E5C619E}" srcOrd="2" destOrd="0" presId="urn:microsoft.com/office/officeart/2005/8/layout/hProcess4"/>
    <dgm:cxn modelId="{61E80B5D-4B5E-4EBE-AA33-501D390D9E10}" type="presParOf" srcId="{1858C398-F903-4C57-9AFE-5D759E5C619E}" destId="{F523156E-1095-4966-AC0A-C993969B6D4B}" srcOrd="0" destOrd="0" presId="urn:microsoft.com/office/officeart/2005/8/layout/hProcess4"/>
    <dgm:cxn modelId="{82CBB956-90F8-4532-8B19-C6130031B072}" type="presParOf" srcId="{F523156E-1095-4966-AC0A-C993969B6D4B}" destId="{C1B8C4EA-22E4-4FDA-8A02-2C4F189A73CE}" srcOrd="0" destOrd="0" presId="urn:microsoft.com/office/officeart/2005/8/layout/hProcess4"/>
    <dgm:cxn modelId="{CEF453B4-2352-4517-8FAF-1965244CCDD6}" type="presParOf" srcId="{F523156E-1095-4966-AC0A-C993969B6D4B}" destId="{76469CF8-5011-4322-96F7-EA40B9DE5334}" srcOrd="1" destOrd="0" presId="urn:microsoft.com/office/officeart/2005/8/layout/hProcess4"/>
    <dgm:cxn modelId="{A609E820-58F9-443D-A951-18EC3E5F9C39}" type="presParOf" srcId="{F523156E-1095-4966-AC0A-C993969B6D4B}" destId="{85F41558-AF34-4974-974F-D99CADB7BEE0}" srcOrd="2" destOrd="0" presId="urn:microsoft.com/office/officeart/2005/8/layout/hProcess4"/>
    <dgm:cxn modelId="{A98B9FB8-7861-4BFF-9BFD-C46EFBD2114F}" type="presParOf" srcId="{F523156E-1095-4966-AC0A-C993969B6D4B}" destId="{17ABB9CB-24FA-4F1F-B921-797CB8467E53}" srcOrd="3" destOrd="0" presId="urn:microsoft.com/office/officeart/2005/8/layout/hProcess4"/>
    <dgm:cxn modelId="{831C5B3F-802C-4939-B4E0-FD961D4F8157}" type="presParOf" srcId="{F523156E-1095-4966-AC0A-C993969B6D4B}" destId="{F8B8383A-A3B0-4CEF-86A1-0237C4F4B985}" srcOrd="4" destOrd="0" presId="urn:microsoft.com/office/officeart/2005/8/layout/hProcess4"/>
    <dgm:cxn modelId="{8BA4AE0E-83DC-4008-A023-91F992D05F42}" type="presParOf" srcId="{1858C398-F903-4C57-9AFE-5D759E5C619E}" destId="{9256529F-FE83-4109-BA68-F6A62A1936CA}" srcOrd="1" destOrd="0" presId="urn:microsoft.com/office/officeart/2005/8/layout/hProcess4"/>
    <dgm:cxn modelId="{FD31F308-2804-4264-A67B-CD93343C6C75}" type="presParOf" srcId="{1858C398-F903-4C57-9AFE-5D759E5C619E}" destId="{24ACABE3-74FA-438B-BB09-4CD763522759}" srcOrd="2" destOrd="0" presId="urn:microsoft.com/office/officeart/2005/8/layout/hProcess4"/>
    <dgm:cxn modelId="{C5CE90EF-6D9F-4361-B9EE-E1A7D60903F7}" type="presParOf" srcId="{24ACABE3-74FA-438B-BB09-4CD763522759}" destId="{0BA2C1B0-C40A-4F4C-88C7-5FEAB72508F9}" srcOrd="0" destOrd="0" presId="urn:microsoft.com/office/officeart/2005/8/layout/hProcess4"/>
    <dgm:cxn modelId="{71AA397D-C6F4-4814-A928-78E6E98A7214}" type="presParOf" srcId="{24ACABE3-74FA-438B-BB09-4CD763522759}" destId="{129296FB-3C72-4637-8D41-DDBEEDA379EC}" srcOrd="1" destOrd="0" presId="urn:microsoft.com/office/officeart/2005/8/layout/hProcess4"/>
    <dgm:cxn modelId="{92A3B170-0A0B-4AD8-B595-89EADCCF48E1}" type="presParOf" srcId="{24ACABE3-74FA-438B-BB09-4CD763522759}" destId="{2CF41B33-9D91-4BEC-8BB1-2E9EAED322A4}" srcOrd="2" destOrd="0" presId="urn:microsoft.com/office/officeart/2005/8/layout/hProcess4"/>
    <dgm:cxn modelId="{BB27E198-8222-4839-832B-CD78B14AC8BA}" type="presParOf" srcId="{24ACABE3-74FA-438B-BB09-4CD763522759}" destId="{47D4DF7D-2711-4F89-9E90-9885FA41CD5B}" srcOrd="3" destOrd="0" presId="urn:microsoft.com/office/officeart/2005/8/layout/hProcess4"/>
    <dgm:cxn modelId="{675F0C63-DBFC-4256-BD1F-A5067DE6CA4F}" type="presParOf" srcId="{24ACABE3-74FA-438B-BB09-4CD763522759}" destId="{75CACE76-E675-4902-B452-39AAA2C772A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4809E8-015C-46E1-AFAA-2A084318A6E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9048B3D1-3C74-423A-A1DF-B8DC287CA153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9.เปิดสวิตช์ที่ตัวเครื่องทั้งหมดให้อยู่ในสภาพที่จะใช้งานได้แล้ว จากนั้นจึงต่อมิกเซอร์เข้ากับมอนิเตอร์</a:t>
          </a:r>
          <a:r>
            <a:rPr lang="th-TH" sz="3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แอมป์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ให้เรียบร้อย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F9BB2A7D-6B46-4CD4-866D-2DEBEB4EBFDD}" type="parTrans" cxnId="{8981F7F9-77F1-4C38-BF53-46B050495606}">
      <dgm:prSet/>
      <dgm:spPr/>
      <dgm:t>
        <a:bodyPr/>
        <a:lstStyle/>
        <a:p>
          <a:endParaRPr lang="th-TH"/>
        </a:p>
      </dgm:t>
    </dgm:pt>
    <dgm:pt modelId="{9D5CC73C-9F4D-4C34-AA1E-AA6C01F0CC01}" type="sibTrans" cxnId="{8981F7F9-77F1-4C38-BF53-46B050495606}">
      <dgm:prSet/>
      <dgm:spPr/>
      <dgm:t>
        <a:bodyPr/>
        <a:lstStyle/>
        <a:p>
          <a:endParaRPr lang="th-TH"/>
        </a:p>
      </dgm:t>
    </dgm:pt>
    <dgm:pt modelId="{4948C491-8638-4925-93E0-E7A4AB3AA678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10.ทดลองฟังเสียงจากเครื่องเล่น </a:t>
          </a:r>
          <a:r>
            <a:rPr lang="en-US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CD/VCD/DVD 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                   ว่าสามารถมีเสียงออกไปที่ลำโพงได้หรือไม่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7B63454D-0381-473C-A923-1A629BB727C7}" type="parTrans" cxnId="{2464EA31-0BD0-4EBB-9706-9C45C0E2EC36}">
      <dgm:prSet/>
      <dgm:spPr/>
      <dgm:t>
        <a:bodyPr/>
        <a:lstStyle/>
        <a:p>
          <a:endParaRPr lang="th-TH"/>
        </a:p>
      </dgm:t>
    </dgm:pt>
    <dgm:pt modelId="{A3F974D0-0532-4D25-A92D-6E85D7FEB094}" type="sibTrans" cxnId="{2464EA31-0BD0-4EBB-9706-9C45C0E2EC36}">
      <dgm:prSet/>
      <dgm:spPr/>
      <dgm:t>
        <a:bodyPr/>
        <a:lstStyle/>
        <a:p>
          <a:endParaRPr lang="th-TH"/>
        </a:p>
      </dgm:t>
    </dgm:pt>
    <dgm:pt modelId="{AE7B582C-8FB8-4421-A534-1736BB664032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11.ตรวจสอบและปรับแต่งปุ่มคอนโทรลต่าง ๆ ของมิกเซอร์ว่าใช้งานได้หรือไม่ 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9468F73D-3F79-47FA-A9CE-EF2E2D0D0541}" type="parTrans" cxnId="{5FD7B9C3-5955-407B-92FF-93E49F7AC46D}">
      <dgm:prSet/>
      <dgm:spPr/>
      <dgm:t>
        <a:bodyPr/>
        <a:lstStyle/>
        <a:p>
          <a:endParaRPr lang="th-TH"/>
        </a:p>
      </dgm:t>
    </dgm:pt>
    <dgm:pt modelId="{185004B8-A387-4AF1-BBDC-D1DE6C9A2164}" type="sibTrans" cxnId="{5FD7B9C3-5955-407B-92FF-93E49F7AC46D}">
      <dgm:prSet/>
      <dgm:spPr/>
      <dgm:t>
        <a:bodyPr/>
        <a:lstStyle/>
        <a:p>
          <a:endParaRPr lang="th-TH"/>
        </a:p>
      </dgm:t>
    </dgm:pt>
    <dgm:pt modelId="{26F9ABBC-1C40-43B5-A7C3-083C6F5CFC38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12.ทดสอบเสียงจากไมโครโฟนโดยการพูดคุยและสนทนา 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687AA6A9-E7FC-414E-B164-286EB74CDE91}" type="parTrans" cxnId="{DEE471FD-7EE6-4278-B17E-0398816137A2}">
      <dgm:prSet/>
      <dgm:spPr/>
      <dgm:t>
        <a:bodyPr/>
        <a:lstStyle/>
        <a:p>
          <a:endParaRPr lang="th-TH"/>
        </a:p>
      </dgm:t>
    </dgm:pt>
    <dgm:pt modelId="{E903AADD-57E2-4164-A8F7-4C3B7614BB3F}" type="sibTrans" cxnId="{DEE471FD-7EE6-4278-B17E-0398816137A2}">
      <dgm:prSet/>
      <dgm:spPr/>
      <dgm:t>
        <a:bodyPr/>
        <a:lstStyle/>
        <a:p>
          <a:endParaRPr lang="th-TH"/>
        </a:p>
      </dgm:t>
    </dgm:pt>
    <dgm:pt modelId="{FA7B7F3F-0E08-48AC-B328-AB72F8C7067D}" type="pres">
      <dgm:prSet presAssocID="{F84809E8-015C-46E1-AFAA-2A084318A6E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182D2B39-7F2C-4995-B844-5FF0EF51E60E}" type="pres">
      <dgm:prSet presAssocID="{F84809E8-015C-46E1-AFAA-2A084318A6EA}" presName="Name1" presStyleCnt="0"/>
      <dgm:spPr/>
    </dgm:pt>
    <dgm:pt modelId="{C94AA0BF-FEAC-417E-8EF7-66AEDE072BBC}" type="pres">
      <dgm:prSet presAssocID="{F84809E8-015C-46E1-AFAA-2A084318A6EA}" presName="cycle" presStyleCnt="0"/>
      <dgm:spPr/>
    </dgm:pt>
    <dgm:pt modelId="{D0E4027F-D562-4DE4-B5C8-6D8DF18A8823}" type="pres">
      <dgm:prSet presAssocID="{F84809E8-015C-46E1-AFAA-2A084318A6EA}" presName="srcNode" presStyleLbl="node1" presStyleIdx="0" presStyleCnt="4"/>
      <dgm:spPr/>
    </dgm:pt>
    <dgm:pt modelId="{7BE7E603-8D71-41AB-95D7-044D212D1681}" type="pres">
      <dgm:prSet presAssocID="{F84809E8-015C-46E1-AFAA-2A084318A6EA}" presName="conn" presStyleLbl="parChTrans1D2" presStyleIdx="0" presStyleCnt="1"/>
      <dgm:spPr/>
      <dgm:t>
        <a:bodyPr/>
        <a:lstStyle/>
        <a:p>
          <a:endParaRPr lang="th-TH"/>
        </a:p>
      </dgm:t>
    </dgm:pt>
    <dgm:pt modelId="{60470DB9-AC0B-45B4-AC0F-81F504AE7456}" type="pres">
      <dgm:prSet presAssocID="{F84809E8-015C-46E1-AFAA-2A084318A6EA}" presName="extraNode" presStyleLbl="node1" presStyleIdx="0" presStyleCnt="4"/>
      <dgm:spPr/>
    </dgm:pt>
    <dgm:pt modelId="{0105B3BA-65EB-4EE9-8A03-CC8BAF6F6FC4}" type="pres">
      <dgm:prSet presAssocID="{F84809E8-015C-46E1-AFAA-2A084318A6EA}" presName="dstNode" presStyleLbl="node1" presStyleIdx="0" presStyleCnt="4"/>
      <dgm:spPr/>
    </dgm:pt>
    <dgm:pt modelId="{9C9135A6-29C8-4362-8D1D-EC877A277301}" type="pres">
      <dgm:prSet presAssocID="{9048B3D1-3C74-423A-A1DF-B8DC287CA153}" presName="text_1" presStyleLbl="node1" presStyleIdx="0" presStyleCnt="4" custScaleY="11969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BFB6C6A-418C-4086-84E8-9051EFC0A507}" type="pres">
      <dgm:prSet presAssocID="{9048B3D1-3C74-423A-A1DF-B8DC287CA153}" presName="accent_1" presStyleCnt="0"/>
      <dgm:spPr/>
    </dgm:pt>
    <dgm:pt modelId="{C2AA6DD7-1373-4D97-B9B4-CBAE80769ACB}" type="pres">
      <dgm:prSet presAssocID="{9048B3D1-3C74-423A-A1DF-B8DC287CA153}" presName="accentRepeatNode" presStyleLbl="solidFgAcc1" presStyleIdx="0" presStyleCnt="4"/>
      <dgm:spPr/>
    </dgm:pt>
    <dgm:pt modelId="{806731AE-648F-4985-9A16-8F778E97EBB9}" type="pres">
      <dgm:prSet presAssocID="{4948C491-8638-4925-93E0-E7A4AB3AA678}" presName="text_2" presStyleLbl="node1" presStyleIdx="1" presStyleCnt="4" custScaleY="11476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8AF8F09-E897-4829-B6EF-F6F72F6E429B}" type="pres">
      <dgm:prSet presAssocID="{4948C491-8638-4925-93E0-E7A4AB3AA678}" presName="accent_2" presStyleCnt="0"/>
      <dgm:spPr/>
    </dgm:pt>
    <dgm:pt modelId="{52DD47E0-0479-4273-B205-F1439DA1D2F9}" type="pres">
      <dgm:prSet presAssocID="{4948C491-8638-4925-93E0-E7A4AB3AA678}" presName="accentRepeatNode" presStyleLbl="solidFgAcc1" presStyleIdx="1" presStyleCnt="4"/>
      <dgm:spPr/>
    </dgm:pt>
    <dgm:pt modelId="{C7B0CCCD-528E-4B0D-85C7-BC7E5BC93C19}" type="pres">
      <dgm:prSet presAssocID="{AE7B582C-8FB8-4421-A534-1736BB66403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FC83831-B709-4342-A6C5-304A24309BED}" type="pres">
      <dgm:prSet presAssocID="{AE7B582C-8FB8-4421-A534-1736BB664032}" presName="accent_3" presStyleCnt="0"/>
      <dgm:spPr/>
    </dgm:pt>
    <dgm:pt modelId="{54A6A8E1-CEA4-4627-B984-1EA41D9FCFF0}" type="pres">
      <dgm:prSet presAssocID="{AE7B582C-8FB8-4421-A534-1736BB664032}" presName="accentRepeatNode" presStyleLbl="solidFgAcc1" presStyleIdx="2" presStyleCnt="4"/>
      <dgm:spPr/>
    </dgm:pt>
    <dgm:pt modelId="{3123ED2D-1204-40D2-9EE9-7841998607FB}" type="pres">
      <dgm:prSet presAssocID="{26F9ABBC-1C40-43B5-A7C3-083C6F5CFC3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4A0EB81-F64E-4D06-8063-AB1F8A03D6C5}" type="pres">
      <dgm:prSet presAssocID="{26F9ABBC-1C40-43B5-A7C3-083C6F5CFC38}" presName="accent_4" presStyleCnt="0"/>
      <dgm:spPr/>
    </dgm:pt>
    <dgm:pt modelId="{908D2D19-5E4A-4139-ABC5-222A9E7674EE}" type="pres">
      <dgm:prSet presAssocID="{26F9ABBC-1C40-43B5-A7C3-083C6F5CFC38}" presName="accentRepeatNode" presStyleLbl="solidFgAcc1" presStyleIdx="3" presStyleCnt="4"/>
      <dgm:spPr/>
    </dgm:pt>
  </dgm:ptLst>
  <dgm:cxnLst>
    <dgm:cxn modelId="{5FD7B9C3-5955-407B-92FF-93E49F7AC46D}" srcId="{F84809E8-015C-46E1-AFAA-2A084318A6EA}" destId="{AE7B582C-8FB8-4421-A534-1736BB664032}" srcOrd="2" destOrd="0" parTransId="{9468F73D-3F79-47FA-A9CE-EF2E2D0D0541}" sibTransId="{185004B8-A387-4AF1-BBDC-D1DE6C9A2164}"/>
    <dgm:cxn modelId="{93250263-8E39-4B94-8EB4-C6AA6633B0C0}" type="presOf" srcId="{4948C491-8638-4925-93E0-E7A4AB3AA678}" destId="{806731AE-648F-4985-9A16-8F778E97EBB9}" srcOrd="0" destOrd="0" presId="urn:microsoft.com/office/officeart/2008/layout/VerticalCurvedList"/>
    <dgm:cxn modelId="{5C9625B4-8B21-4CE5-863E-478CC25D94B6}" type="presOf" srcId="{26F9ABBC-1C40-43B5-A7C3-083C6F5CFC38}" destId="{3123ED2D-1204-40D2-9EE9-7841998607FB}" srcOrd="0" destOrd="0" presId="urn:microsoft.com/office/officeart/2008/layout/VerticalCurvedList"/>
    <dgm:cxn modelId="{06B8D68D-6608-452E-98BB-10E0905567D2}" type="presOf" srcId="{AE7B582C-8FB8-4421-A534-1736BB664032}" destId="{C7B0CCCD-528E-4B0D-85C7-BC7E5BC93C19}" srcOrd="0" destOrd="0" presId="urn:microsoft.com/office/officeart/2008/layout/VerticalCurvedList"/>
    <dgm:cxn modelId="{49F185CC-9875-4ECF-8BBA-44C8FB7B0785}" type="presOf" srcId="{F84809E8-015C-46E1-AFAA-2A084318A6EA}" destId="{FA7B7F3F-0E08-48AC-B328-AB72F8C7067D}" srcOrd="0" destOrd="0" presId="urn:microsoft.com/office/officeart/2008/layout/VerticalCurvedList"/>
    <dgm:cxn modelId="{DEE471FD-7EE6-4278-B17E-0398816137A2}" srcId="{F84809E8-015C-46E1-AFAA-2A084318A6EA}" destId="{26F9ABBC-1C40-43B5-A7C3-083C6F5CFC38}" srcOrd="3" destOrd="0" parTransId="{687AA6A9-E7FC-414E-B164-286EB74CDE91}" sibTransId="{E903AADD-57E2-4164-A8F7-4C3B7614BB3F}"/>
    <dgm:cxn modelId="{07045ED3-5392-4B2F-8CFC-1CE10CD7C940}" type="presOf" srcId="{9048B3D1-3C74-423A-A1DF-B8DC287CA153}" destId="{9C9135A6-29C8-4362-8D1D-EC877A277301}" srcOrd="0" destOrd="0" presId="urn:microsoft.com/office/officeart/2008/layout/VerticalCurvedList"/>
    <dgm:cxn modelId="{BB8A123F-1A26-4E0F-911D-27011686D924}" type="presOf" srcId="{9D5CC73C-9F4D-4C34-AA1E-AA6C01F0CC01}" destId="{7BE7E603-8D71-41AB-95D7-044D212D1681}" srcOrd="0" destOrd="0" presId="urn:microsoft.com/office/officeart/2008/layout/VerticalCurvedList"/>
    <dgm:cxn modelId="{8981F7F9-77F1-4C38-BF53-46B050495606}" srcId="{F84809E8-015C-46E1-AFAA-2A084318A6EA}" destId="{9048B3D1-3C74-423A-A1DF-B8DC287CA153}" srcOrd="0" destOrd="0" parTransId="{F9BB2A7D-6B46-4CD4-866D-2DEBEB4EBFDD}" sibTransId="{9D5CC73C-9F4D-4C34-AA1E-AA6C01F0CC01}"/>
    <dgm:cxn modelId="{2464EA31-0BD0-4EBB-9706-9C45C0E2EC36}" srcId="{F84809E8-015C-46E1-AFAA-2A084318A6EA}" destId="{4948C491-8638-4925-93E0-E7A4AB3AA678}" srcOrd="1" destOrd="0" parTransId="{7B63454D-0381-473C-A923-1A629BB727C7}" sibTransId="{A3F974D0-0532-4D25-A92D-6E85D7FEB094}"/>
    <dgm:cxn modelId="{810CAF83-2B58-47A4-A33C-06FC708AB287}" type="presParOf" srcId="{FA7B7F3F-0E08-48AC-B328-AB72F8C7067D}" destId="{182D2B39-7F2C-4995-B844-5FF0EF51E60E}" srcOrd="0" destOrd="0" presId="urn:microsoft.com/office/officeart/2008/layout/VerticalCurvedList"/>
    <dgm:cxn modelId="{F821E42B-8710-4A48-8DCA-4788EFA3FD04}" type="presParOf" srcId="{182D2B39-7F2C-4995-B844-5FF0EF51E60E}" destId="{C94AA0BF-FEAC-417E-8EF7-66AEDE072BBC}" srcOrd="0" destOrd="0" presId="urn:microsoft.com/office/officeart/2008/layout/VerticalCurvedList"/>
    <dgm:cxn modelId="{E55920DA-AD38-4D84-AD36-BBC41E8E14EC}" type="presParOf" srcId="{C94AA0BF-FEAC-417E-8EF7-66AEDE072BBC}" destId="{D0E4027F-D562-4DE4-B5C8-6D8DF18A8823}" srcOrd="0" destOrd="0" presId="urn:microsoft.com/office/officeart/2008/layout/VerticalCurvedList"/>
    <dgm:cxn modelId="{EC5F824A-4395-45CE-B470-65DDB1B87629}" type="presParOf" srcId="{C94AA0BF-FEAC-417E-8EF7-66AEDE072BBC}" destId="{7BE7E603-8D71-41AB-95D7-044D212D1681}" srcOrd="1" destOrd="0" presId="urn:microsoft.com/office/officeart/2008/layout/VerticalCurvedList"/>
    <dgm:cxn modelId="{7CFAC9A5-EB21-4CB1-AFA2-A016444B8B25}" type="presParOf" srcId="{C94AA0BF-FEAC-417E-8EF7-66AEDE072BBC}" destId="{60470DB9-AC0B-45B4-AC0F-81F504AE7456}" srcOrd="2" destOrd="0" presId="urn:microsoft.com/office/officeart/2008/layout/VerticalCurvedList"/>
    <dgm:cxn modelId="{3F9F8D2F-1B05-4BBF-A865-FAE13CE0356A}" type="presParOf" srcId="{C94AA0BF-FEAC-417E-8EF7-66AEDE072BBC}" destId="{0105B3BA-65EB-4EE9-8A03-CC8BAF6F6FC4}" srcOrd="3" destOrd="0" presId="urn:microsoft.com/office/officeart/2008/layout/VerticalCurvedList"/>
    <dgm:cxn modelId="{B7562AA3-611B-4A0E-B104-53AF8601F26C}" type="presParOf" srcId="{182D2B39-7F2C-4995-B844-5FF0EF51E60E}" destId="{9C9135A6-29C8-4362-8D1D-EC877A277301}" srcOrd="1" destOrd="0" presId="urn:microsoft.com/office/officeart/2008/layout/VerticalCurvedList"/>
    <dgm:cxn modelId="{B221AF7C-B26B-4EA3-AD9A-F03C4026820A}" type="presParOf" srcId="{182D2B39-7F2C-4995-B844-5FF0EF51E60E}" destId="{3BFB6C6A-418C-4086-84E8-9051EFC0A507}" srcOrd="2" destOrd="0" presId="urn:microsoft.com/office/officeart/2008/layout/VerticalCurvedList"/>
    <dgm:cxn modelId="{8C0D7F5A-DD5C-4DDB-A788-FED7D4087FCE}" type="presParOf" srcId="{3BFB6C6A-418C-4086-84E8-9051EFC0A507}" destId="{C2AA6DD7-1373-4D97-B9B4-CBAE80769ACB}" srcOrd="0" destOrd="0" presId="urn:microsoft.com/office/officeart/2008/layout/VerticalCurvedList"/>
    <dgm:cxn modelId="{C024EFAC-754D-44D3-B166-026B43D43920}" type="presParOf" srcId="{182D2B39-7F2C-4995-B844-5FF0EF51E60E}" destId="{806731AE-648F-4985-9A16-8F778E97EBB9}" srcOrd="3" destOrd="0" presId="urn:microsoft.com/office/officeart/2008/layout/VerticalCurvedList"/>
    <dgm:cxn modelId="{556F840A-408A-41CC-BA58-F06D529E0883}" type="presParOf" srcId="{182D2B39-7F2C-4995-B844-5FF0EF51E60E}" destId="{F8AF8F09-E897-4829-B6EF-F6F72F6E429B}" srcOrd="4" destOrd="0" presId="urn:microsoft.com/office/officeart/2008/layout/VerticalCurvedList"/>
    <dgm:cxn modelId="{CDBA5E6E-03AB-48DC-B187-0F65B416819B}" type="presParOf" srcId="{F8AF8F09-E897-4829-B6EF-F6F72F6E429B}" destId="{52DD47E0-0479-4273-B205-F1439DA1D2F9}" srcOrd="0" destOrd="0" presId="urn:microsoft.com/office/officeart/2008/layout/VerticalCurvedList"/>
    <dgm:cxn modelId="{663A16CB-9EB1-4373-BA9A-4F3151AEE048}" type="presParOf" srcId="{182D2B39-7F2C-4995-B844-5FF0EF51E60E}" destId="{C7B0CCCD-528E-4B0D-85C7-BC7E5BC93C19}" srcOrd="5" destOrd="0" presId="urn:microsoft.com/office/officeart/2008/layout/VerticalCurvedList"/>
    <dgm:cxn modelId="{7100DFDA-CF92-4AE1-93B2-7CF63A7F6EE8}" type="presParOf" srcId="{182D2B39-7F2C-4995-B844-5FF0EF51E60E}" destId="{3FC83831-B709-4342-A6C5-304A24309BED}" srcOrd="6" destOrd="0" presId="urn:microsoft.com/office/officeart/2008/layout/VerticalCurvedList"/>
    <dgm:cxn modelId="{29A544ED-D8D0-4601-ABE8-A671430DA7B7}" type="presParOf" srcId="{3FC83831-B709-4342-A6C5-304A24309BED}" destId="{54A6A8E1-CEA4-4627-B984-1EA41D9FCFF0}" srcOrd="0" destOrd="0" presId="urn:microsoft.com/office/officeart/2008/layout/VerticalCurvedList"/>
    <dgm:cxn modelId="{979BDCA0-0813-4977-AAF8-DD2AE8AE81B1}" type="presParOf" srcId="{182D2B39-7F2C-4995-B844-5FF0EF51E60E}" destId="{3123ED2D-1204-40D2-9EE9-7841998607FB}" srcOrd="7" destOrd="0" presId="urn:microsoft.com/office/officeart/2008/layout/VerticalCurvedList"/>
    <dgm:cxn modelId="{57A69427-88B7-4A9A-BA21-B542363FAFD0}" type="presParOf" srcId="{182D2B39-7F2C-4995-B844-5FF0EF51E60E}" destId="{94A0EB81-F64E-4D06-8063-AB1F8A03D6C5}" srcOrd="8" destOrd="0" presId="urn:microsoft.com/office/officeart/2008/layout/VerticalCurvedList"/>
    <dgm:cxn modelId="{9A7D95FA-41F4-4D36-94DE-715510BD3D2C}" type="presParOf" srcId="{94A0EB81-F64E-4D06-8063-AB1F8A03D6C5}" destId="{908D2D19-5E4A-4139-ABC5-222A9E7674E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DC8F896-F1D2-4FC8-BC15-66A2FE0F7EFF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th-TH"/>
        </a:p>
      </dgm:t>
    </dgm:pt>
    <dgm:pt modelId="{9D446527-34E3-4795-AC0B-04F02F1E21BE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 ตรวจสอบสัญญาณเสียงทุกช่องให้พร้อมก่อนที่ผู้ฟังจะเข้ามาถึง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A5CF92EA-49ED-4471-A8A4-2F4B3CE0D4EE}" type="parTrans" cxnId="{65E91219-0F6D-40C0-8036-8321FA805709}">
      <dgm:prSet/>
      <dgm:spPr/>
      <dgm:t>
        <a:bodyPr/>
        <a:lstStyle/>
        <a:p>
          <a:endParaRPr lang="th-TH"/>
        </a:p>
      </dgm:t>
    </dgm:pt>
    <dgm:pt modelId="{9F574A3E-580F-4BA0-B16B-E0A59A578753}" type="sibTrans" cxnId="{65E91219-0F6D-40C0-8036-8321FA805709}">
      <dgm:prSet/>
      <dgm:spPr/>
      <dgm:t>
        <a:bodyPr/>
        <a:lstStyle/>
        <a:p>
          <a:endParaRPr lang="th-TH"/>
        </a:p>
      </dgm:t>
    </dgm:pt>
    <dgm:pt modelId="{94E88105-3CE2-4457-BCC3-C055C322E3C8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 ในขณะที่ผู้ฟังทยอยเข้ามา หากเป็นไปได้ควรเปิดเพลง</a:t>
          </a:r>
          <a:r>
            <a:rPr lang="th-TH" sz="3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แบ็ค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กราวด์ด้วย 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C9E64160-909A-4293-9CB4-BFA050F0BFEA}" type="parTrans" cxnId="{F0048C12-1FD4-4288-89A8-BF51FEBF84F9}">
      <dgm:prSet/>
      <dgm:spPr/>
      <dgm:t>
        <a:bodyPr/>
        <a:lstStyle/>
        <a:p>
          <a:endParaRPr lang="th-TH"/>
        </a:p>
      </dgm:t>
    </dgm:pt>
    <dgm:pt modelId="{F17FDEEE-0230-4DB4-A854-99375BF15CE5}" type="sibTrans" cxnId="{F0048C12-1FD4-4288-89A8-BF51FEBF84F9}">
      <dgm:prSet/>
      <dgm:spPr/>
      <dgm:t>
        <a:bodyPr/>
        <a:lstStyle/>
        <a:p>
          <a:endParaRPr lang="th-TH"/>
        </a:p>
      </dgm:t>
    </dgm:pt>
    <dgm:pt modelId="{AFFA1F5F-125C-4E94-83C3-9E576A843528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3. ถ้าพิธีกรต้องการใช้</a:t>
          </a:r>
          <a:r>
            <a:rPr lang="th-TH" sz="3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ไมค์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ลอยชนิดติดปกเสื้อก็ควรที่จะติดตั้งให้กับพิธีกรโดยเร็ว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7C708EDD-0B37-41C5-960D-4EFE56E1F1F4}" type="parTrans" cxnId="{908F3E30-3EFB-4499-8844-CC3C2A7901CA}">
      <dgm:prSet/>
      <dgm:spPr/>
      <dgm:t>
        <a:bodyPr/>
        <a:lstStyle/>
        <a:p>
          <a:endParaRPr lang="th-TH"/>
        </a:p>
      </dgm:t>
    </dgm:pt>
    <dgm:pt modelId="{DC969D03-CA04-4538-A7EA-38D8278CEAC6}" type="sibTrans" cxnId="{908F3E30-3EFB-4499-8844-CC3C2A7901CA}">
      <dgm:prSet/>
      <dgm:spPr/>
      <dgm:t>
        <a:bodyPr/>
        <a:lstStyle/>
        <a:p>
          <a:endParaRPr lang="th-TH"/>
        </a:p>
      </dgm:t>
    </dgm:pt>
    <dgm:pt modelId="{08CF59B8-0111-4D60-861A-3B41BF97C4F4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4. หากเป็น</a:t>
          </a:r>
          <a:r>
            <a:rPr lang="th-TH" sz="3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ไมค์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ลอยธรรมดาที่ติดตั้งบนขาตั้ง</a:t>
          </a:r>
          <a:r>
            <a:rPr lang="th-TH" sz="3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ไมค์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ก็ให้เปิดสวิตช์</a:t>
          </a:r>
          <a:r>
            <a:rPr lang="th-TH" sz="3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ออน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ไว้ 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2FEFB079-ACC1-4740-8836-C69397DA74A8}" type="parTrans" cxnId="{D942A6EC-5848-4DBB-809C-49B4FF69E8A8}">
      <dgm:prSet/>
      <dgm:spPr/>
      <dgm:t>
        <a:bodyPr/>
        <a:lstStyle/>
        <a:p>
          <a:endParaRPr lang="th-TH"/>
        </a:p>
      </dgm:t>
    </dgm:pt>
    <dgm:pt modelId="{BD219B9E-9BD6-482A-A70F-0CDC59FB6FAB}" type="sibTrans" cxnId="{D942A6EC-5848-4DBB-809C-49B4FF69E8A8}">
      <dgm:prSet/>
      <dgm:spPr/>
      <dgm:t>
        <a:bodyPr/>
        <a:lstStyle/>
        <a:p>
          <a:endParaRPr lang="th-TH"/>
        </a:p>
      </dgm:t>
    </dgm:pt>
    <dgm:pt modelId="{E9AD2DC1-F7AF-4648-B15C-C95AD5E74031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5. แชนเนลอินพุตของมิกเซอร์ ถ้าหากโปรแกรมของงานยังไม่เริ่ม ก็ควรที่จะปิดสัญญาณไว้ก่อน  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A6825986-8136-448A-9F80-92DC232B0360}" type="parTrans" cxnId="{7BE8DA49-FF25-4928-83E0-9FCA05302C4F}">
      <dgm:prSet/>
      <dgm:spPr/>
      <dgm:t>
        <a:bodyPr/>
        <a:lstStyle/>
        <a:p>
          <a:endParaRPr lang="th-TH"/>
        </a:p>
      </dgm:t>
    </dgm:pt>
    <dgm:pt modelId="{98297B99-AEF3-4EA6-97B6-692887FC7798}" type="sibTrans" cxnId="{7BE8DA49-FF25-4928-83E0-9FCA05302C4F}">
      <dgm:prSet/>
      <dgm:spPr/>
      <dgm:t>
        <a:bodyPr/>
        <a:lstStyle/>
        <a:p>
          <a:endParaRPr lang="th-TH"/>
        </a:p>
      </dgm:t>
    </dgm:pt>
    <dgm:pt modelId="{89F56472-64B9-4B10-BBBD-1115E1856909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6. เมื่อโปรแกรมของงานได้เริ่มขึ้น ให้เร่งโวลุ่มแต่ละช่องอินพุตของมิกเซอร์โดยเร็ว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9CF96606-7793-473E-A19A-0C1062D84F1A}" type="parTrans" cxnId="{948FA855-3E14-4487-8B77-F7711868388A}">
      <dgm:prSet/>
      <dgm:spPr/>
      <dgm:t>
        <a:bodyPr/>
        <a:lstStyle/>
        <a:p>
          <a:endParaRPr lang="th-TH"/>
        </a:p>
      </dgm:t>
    </dgm:pt>
    <dgm:pt modelId="{1627344F-784B-4F65-A0D0-005482A2A5D4}" type="sibTrans" cxnId="{948FA855-3E14-4487-8B77-F7711868388A}">
      <dgm:prSet/>
      <dgm:spPr/>
      <dgm:t>
        <a:bodyPr/>
        <a:lstStyle/>
        <a:p>
          <a:endParaRPr lang="th-TH"/>
        </a:p>
      </dgm:t>
    </dgm:pt>
    <dgm:pt modelId="{753CF753-F96E-43B1-942F-F2E9C51CEB44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7. ผู้ที่</a:t>
          </a:r>
          <a:r>
            <a:rPr lang="th-TH" sz="3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มิกซ์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เสียงจะต้องปรับแต่งให้คงที่ให้ได้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E3C1AB33-4DB5-4407-BE83-9A111FA801FA}" type="parTrans" cxnId="{2C5D980D-9DCB-4CF5-9513-0D7E2D1603BF}">
      <dgm:prSet/>
      <dgm:spPr/>
      <dgm:t>
        <a:bodyPr/>
        <a:lstStyle/>
        <a:p>
          <a:endParaRPr lang="th-TH"/>
        </a:p>
      </dgm:t>
    </dgm:pt>
    <dgm:pt modelId="{B88402E9-9F78-458C-8B94-0F4A47213E28}" type="sibTrans" cxnId="{2C5D980D-9DCB-4CF5-9513-0D7E2D1603BF}">
      <dgm:prSet/>
      <dgm:spPr/>
      <dgm:t>
        <a:bodyPr/>
        <a:lstStyle/>
        <a:p>
          <a:endParaRPr lang="th-TH"/>
        </a:p>
      </dgm:t>
    </dgm:pt>
    <dgm:pt modelId="{3A951049-6250-4954-98CA-F4053B5AA4F7}" type="pres">
      <dgm:prSet presAssocID="{9DC8F896-F1D2-4FC8-BC15-66A2FE0F7E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A386C9A-4234-4DAE-80AB-727C5E9F26D2}" type="pres">
      <dgm:prSet presAssocID="{9D446527-34E3-4795-AC0B-04F02F1E21BE}" presName="parentText" presStyleLbl="node1" presStyleIdx="0" presStyleCnt="7" custScaleY="83119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A9B15E7-AB29-4155-AF8D-21DE2F9F6F9C}" type="pres">
      <dgm:prSet presAssocID="{9F574A3E-580F-4BA0-B16B-E0A59A578753}" presName="spacer" presStyleCnt="0"/>
      <dgm:spPr/>
    </dgm:pt>
    <dgm:pt modelId="{7B6BAC55-2301-47A7-94B0-8BF0F3554157}" type="pres">
      <dgm:prSet presAssocID="{94E88105-3CE2-4457-BCC3-C055C322E3C8}" presName="parentText" presStyleLbl="node1" presStyleIdx="1" presStyleCnt="7" custScaleY="81672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B7F4F3A-D7A2-47D2-87F0-C9ADABC5A223}" type="pres">
      <dgm:prSet presAssocID="{F17FDEEE-0230-4DB4-A854-99375BF15CE5}" presName="spacer" presStyleCnt="0"/>
      <dgm:spPr/>
    </dgm:pt>
    <dgm:pt modelId="{BD5ED3D1-7538-4524-8BED-28D61BE34FC4}" type="pres">
      <dgm:prSet presAssocID="{AFFA1F5F-125C-4E94-83C3-9E576A843528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6CA87C9-2FA0-4ABB-8508-157FAE5E85C1}" type="pres">
      <dgm:prSet presAssocID="{DC969D03-CA04-4538-A7EA-38D8278CEAC6}" presName="spacer" presStyleCnt="0"/>
      <dgm:spPr/>
    </dgm:pt>
    <dgm:pt modelId="{840C7FC6-1E4C-48C8-BA86-8B7D72B1724E}" type="pres">
      <dgm:prSet presAssocID="{08CF59B8-0111-4D60-861A-3B41BF97C4F4}" presName="parentText" presStyleLbl="node1" presStyleIdx="3" presStyleCnt="7" custScaleY="8589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D5D81E4-F5EC-4694-8A7D-ED7B6DD47E2A}" type="pres">
      <dgm:prSet presAssocID="{BD219B9E-9BD6-482A-A70F-0CDC59FB6FAB}" presName="spacer" presStyleCnt="0"/>
      <dgm:spPr/>
    </dgm:pt>
    <dgm:pt modelId="{41B82EF3-B977-4E57-B8D8-DB5555FE7155}" type="pres">
      <dgm:prSet presAssocID="{E9AD2DC1-F7AF-4648-B15C-C95AD5E74031}" presName="parentText" presStyleLbl="node1" presStyleIdx="4" presStyleCnt="7" custScaleY="119999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39FF94D-0974-4EA9-A306-8E9AF568A377}" type="pres">
      <dgm:prSet presAssocID="{98297B99-AEF3-4EA6-97B6-692887FC7798}" presName="spacer" presStyleCnt="0"/>
      <dgm:spPr/>
    </dgm:pt>
    <dgm:pt modelId="{20C7DF88-03F7-462B-A5BB-D91BD7ED2D59}" type="pres">
      <dgm:prSet presAssocID="{89F56472-64B9-4B10-BBBD-1115E1856909}" presName="parentText" presStyleLbl="node1" presStyleIdx="5" presStyleCnt="7" custScaleY="13459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8AC8BA9-AFD2-4FFB-AB02-24F5FCB3A2AB}" type="pres">
      <dgm:prSet presAssocID="{1627344F-784B-4F65-A0D0-005482A2A5D4}" presName="spacer" presStyleCnt="0"/>
      <dgm:spPr/>
    </dgm:pt>
    <dgm:pt modelId="{D2BB533D-C165-4D59-8D23-FC22C1456A6A}" type="pres">
      <dgm:prSet presAssocID="{753CF753-F96E-43B1-942F-F2E9C51CEB44}" presName="parentText" presStyleLbl="node1" presStyleIdx="6" presStyleCnt="7" custScaleY="92808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0646841-752A-4C71-A0BB-5EC691689545}" type="presOf" srcId="{E9AD2DC1-F7AF-4648-B15C-C95AD5E74031}" destId="{41B82EF3-B977-4E57-B8D8-DB5555FE7155}" srcOrd="0" destOrd="0" presId="urn:microsoft.com/office/officeart/2005/8/layout/vList2"/>
    <dgm:cxn modelId="{72E09D25-83B3-4806-BFC2-4FE1E13940D9}" type="presOf" srcId="{08CF59B8-0111-4D60-861A-3B41BF97C4F4}" destId="{840C7FC6-1E4C-48C8-BA86-8B7D72B1724E}" srcOrd="0" destOrd="0" presId="urn:microsoft.com/office/officeart/2005/8/layout/vList2"/>
    <dgm:cxn modelId="{7BE8DA49-FF25-4928-83E0-9FCA05302C4F}" srcId="{9DC8F896-F1D2-4FC8-BC15-66A2FE0F7EFF}" destId="{E9AD2DC1-F7AF-4648-B15C-C95AD5E74031}" srcOrd="4" destOrd="0" parTransId="{A6825986-8136-448A-9F80-92DC232B0360}" sibTransId="{98297B99-AEF3-4EA6-97B6-692887FC7798}"/>
    <dgm:cxn modelId="{3D609B83-8976-419F-B053-88FC7AD72DEE}" type="presOf" srcId="{89F56472-64B9-4B10-BBBD-1115E1856909}" destId="{20C7DF88-03F7-462B-A5BB-D91BD7ED2D59}" srcOrd="0" destOrd="0" presId="urn:microsoft.com/office/officeart/2005/8/layout/vList2"/>
    <dgm:cxn modelId="{823DEE85-AA73-485C-9D17-55974438C1F8}" type="presOf" srcId="{94E88105-3CE2-4457-BCC3-C055C322E3C8}" destId="{7B6BAC55-2301-47A7-94B0-8BF0F3554157}" srcOrd="0" destOrd="0" presId="urn:microsoft.com/office/officeart/2005/8/layout/vList2"/>
    <dgm:cxn modelId="{D942A6EC-5848-4DBB-809C-49B4FF69E8A8}" srcId="{9DC8F896-F1D2-4FC8-BC15-66A2FE0F7EFF}" destId="{08CF59B8-0111-4D60-861A-3B41BF97C4F4}" srcOrd="3" destOrd="0" parTransId="{2FEFB079-ACC1-4740-8836-C69397DA74A8}" sibTransId="{BD219B9E-9BD6-482A-A70F-0CDC59FB6FAB}"/>
    <dgm:cxn modelId="{FD3CE9FC-DCA9-4EE0-8B05-1E7E7CE99B2E}" type="presOf" srcId="{AFFA1F5F-125C-4E94-83C3-9E576A843528}" destId="{BD5ED3D1-7538-4524-8BED-28D61BE34FC4}" srcOrd="0" destOrd="0" presId="urn:microsoft.com/office/officeart/2005/8/layout/vList2"/>
    <dgm:cxn modelId="{65E91219-0F6D-40C0-8036-8321FA805709}" srcId="{9DC8F896-F1D2-4FC8-BC15-66A2FE0F7EFF}" destId="{9D446527-34E3-4795-AC0B-04F02F1E21BE}" srcOrd="0" destOrd="0" parTransId="{A5CF92EA-49ED-4471-A8A4-2F4B3CE0D4EE}" sibTransId="{9F574A3E-580F-4BA0-B16B-E0A59A578753}"/>
    <dgm:cxn modelId="{F0048C12-1FD4-4288-89A8-BF51FEBF84F9}" srcId="{9DC8F896-F1D2-4FC8-BC15-66A2FE0F7EFF}" destId="{94E88105-3CE2-4457-BCC3-C055C322E3C8}" srcOrd="1" destOrd="0" parTransId="{C9E64160-909A-4293-9CB4-BFA050F0BFEA}" sibTransId="{F17FDEEE-0230-4DB4-A854-99375BF15CE5}"/>
    <dgm:cxn modelId="{71D3EA54-CD46-46A5-A175-4516BBE2A5E9}" type="presOf" srcId="{753CF753-F96E-43B1-942F-F2E9C51CEB44}" destId="{D2BB533D-C165-4D59-8D23-FC22C1456A6A}" srcOrd="0" destOrd="0" presId="urn:microsoft.com/office/officeart/2005/8/layout/vList2"/>
    <dgm:cxn modelId="{1D6E2874-0FA2-4FFB-9D07-A9F619D0D46A}" type="presOf" srcId="{9D446527-34E3-4795-AC0B-04F02F1E21BE}" destId="{9A386C9A-4234-4DAE-80AB-727C5E9F26D2}" srcOrd="0" destOrd="0" presId="urn:microsoft.com/office/officeart/2005/8/layout/vList2"/>
    <dgm:cxn modelId="{2C5D980D-9DCB-4CF5-9513-0D7E2D1603BF}" srcId="{9DC8F896-F1D2-4FC8-BC15-66A2FE0F7EFF}" destId="{753CF753-F96E-43B1-942F-F2E9C51CEB44}" srcOrd="6" destOrd="0" parTransId="{E3C1AB33-4DB5-4407-BE83-9A111FA801FA}" sibTransId="{B88402E9-9F78-458C-8B94-0F4A47213E28}"/>
    <dgm:cxn modelId="{908F3E30-3EFB-4499-8844-CC3C2A7901CA}" srcId="{9DC8F896-F1D2-4FC8-BC15-66A2FE0F7EFF}" destId="{AFFA1F5F-125C-4E94-83C3-9E576A843528}" srcOrd="2" destOrd="0" parTransId="{7C708EDD-0B37-41C5-960D-4EFE56E1F1F4}" sibTransId="{DC969D03-CA04-4538-A7EA-38D8278CEAC6}"/>
    <dgm:cxn modelId="{ABF1FD29-4CC3-42E5-915C-810FFB23F3D1}" type="presOf" srcId="{9DC8F896-F1D2-4FC8-BC15-66A2FE0F7EFF}" destId="{3A951049-6250-4954-98CA-F4053B5AA4F7}" srcOrd="0" destOrd="0" presId="urn:microsoft.com/office/officeart/2005/8/layout/vList2"/>
    <dgm:cxn modelId="{948FA855-3E14-4487-8B77-F7711868388A}" srcId="{9DC8F896-F1D2-4FC8-BC15-66A2FE0F7EFF}" destId="{89F56472-64B9-4B10-BBBD-1115E1856909}" srcOrd="5" destOrd="0" parTransId="{9CF96606-7793-473E-A19A-0C1062D84F1A}" sibTransId="{1627344F-784B-4F65-A0D0-005482A2A5D4}"/>
    <dgm:cxn modelId="{2535F08B-A724-40B1-9FAA-143DFEE905C2}" type="presParOf" srcId="{3A951049-6250-4954-98CA-F4053B5AA4F7}" destId="{9A386C9A-4234-4DAE-80AB-727C5E9F26D2}" srcOrd="0" destOrd="0" presId="urn:microsoft.com/office/officeart/2005/8/layout/vList2"/>
    <dgm:cxn modelId="{044E84E0-70A9-445F-94C4-1914335AB8E0}" type="presParOf" srcId="{3A951049-6250-4954-98CA-F4053B5AA4F7}" destId="{2A9B15E7-AB29-4155-AF8D-21DE2F9F6F9C}" srcOrd="1" destOrd="0" presId="urn:microsoft.com/office/officeart/2005/8/layout/vList2"/>
    <dgm:cxn modelId="{00607681-11C1-4B3B-81B6-4B7BB79E2E88}" type="presParOf" srcId="{3A951049-6250-4954-98CA-F4053B5AA4F7}" destId="{7B6BAC55-2301-47A7-94B0-8BF0F3554157}" srcOrd="2" destOrd="0" presId="urn:microsoft.com/office/officeart/2005/8/layout/vList2"/>
    <dgm:cxn modelId="{7827DF19-CD77-444F-A62D-1A75068AE4B9}" type="presParOf" srcId="{3A951049-6250-4954-98CA-F4053B5AA4F7}" destId="{0B7F4F3A-D7A2-47D2-87F0-C9ADABC5A223}" srcOrd="3" destOrd="0" presId="urn:microsoft.com/office/officeart/2005/8/layout/vList2"/>
    <dgm:cxn modelId="{EDF990A4-2684-4D14-B429-083E6B5958CF}" type="presParOf" srcId="{3A951049-6250-4954-98CA-F4053B5AA4F7}" destId="{BD5ED3D1-7538-4524-8BED-28D61BE34FC4}" srcOrd="4" destOrd="0" presId="urn:microsoft.com/office/officeart/2005/8/layout/vList2"/>
    <dgm:cxn modelId="{E76293D7-158B-400F-A3AA-5FD73C41CA21}" type="presParOf" srcId="{3A951049-6250-4954-98CA-F4053B5AA4F7}" destId="{C6CA87C9-2FA0-4ABB-8508-157FAE5E85C1}" srcOrd="5" destOrd="0" presId="urn:microsoft.com/office/officeart/2005/8/layout/vList2"/>
    <dgm:cxn modelId="{A1D11199-BA95-4B69-A977-87E22C1A9E1D}" type="presParOf" srcId="{3A951049-6250-4954-98CA-F4053B5AA4F7}" destId="{840C7FC6-1E4C-48C8-BA86-8B7D72B1724E}" srcOrd="6" destOrd="0" presId="urn:microsoft.com/office/officeart/2005/8/layout/vList2"/>
    <dgm:cxn modelId="{C5383C30-BA32-4FD0-880E-FA6B12E4FA9D}" type="presParOf" srcId="{3A951049-6250-4954-98CA-F4053B5AA4F7}" destId="{AD5D81E4-F5EC-4694-8A7D-ED7B6DD47E2A}" srcOrd="7" destOrd="0" presId="urn:microsoft.com/office/officeart/2005/8/layout/vList2"/>
    <dgm:cxn modelId="{BAFF642B-D02B-4F0F-9B31-9BF1FC7CB1E9}" type="presParOf" srcId="{3A951049-6250-4954-98CA-F4053B5AA4F7}" destId="{41B82EF3-B977-4E57-B8D8-DB5555FE7155}" srcOrd="8" destOrd="0" presId="urn:microsoft.com/office/officeart/2005/8/layout/vList2"/>
    <dgm:cxn modelId="{3C14603A-BA49-4C7C-B341-A28258783019}" type="presParOf" srcId="{3A951049-6250-4954-98CA-F4053B5AA4F7}" destId="{939FF94D-0974-4EA9-A306-8E9AF568A377}" srcOrd="9" destOrd="0" presId="urn:microsoft.com/office/officeart/2005/8/layout/vList2"/>
    <dgm:cxn modelId="{DB74DBCF-3F54-4171-9A2A-1804625BD168}" type="presParOf" srcId="{3A951049-6250-4954-98CA-F4053B5AA4F7}" destId="{20C7DF88-03F7-462B-A5BB-D91BD7ED2D59}" srcOrd="10" destOrd="0" presId="urn:microsoft.com/office/officeart/2005/8/layout/vList2"/>
    <dgm:cxn modelId="{BFC6EA38-3F2A-4E6D-891E-76D282E4F287}" type="presParOf" srcId="{3A951049-6250-4954-98CA-F4053B5AA4F7}" destId="{F8AC8BA9-AFD2-4FFB-AB02-24F5FCB3A2AB}" srcOrd="11" destOrd="0" presId="urn:microsoft.com/office/officeart/2005/8/layout/vList2"/>
    <dgm:cxn modelId="{62CF9234-59C5-416D-AAA5-FC9DA3488DE2}" type="presParOf" srcId="{3A951049-6250-4954-98CA-F4053B5AA4F7}" destId="{D2BB533D-C165-4D59-8D23-FC22C1456A6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3CEF2D1-60AB-4177-A8A4-B21A54A65B7C}" type="doc">
      <dgm:prSet loTypeId="urn:microsoft.com/office/officeart/2009/layout/ReverseList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BA88C3AA-78F0-44FB-9ED9-1A0751F5A9F6}">
      <dgm:prSet phldrT="[ข้อความ]" custT="1"/>
      <dgm:spPr/>
      <dgm:t>
        <a:bodyPr/>
        <a:lstStyle/>
        <a:p>
          <a:pPr algn="ctr"/>
          <a:r>
            <a: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1.ความดังของเสียงในหน่วยเดซิ</a:t>
          </a:r>
          <a:r>
            <a:rPr lang="th-TH" sz="36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เบล</a:t>
          </a:r>
          <a:r>
            <a: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dB)</a:t>
          </a:r>
          <a:endParaRPr lang="th-TH" sz="36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4E497492-9BD3-4095-9FFC-7B6E4CFF32DB}" type="parTrans" cxnId="{31357268-551B-412D-BDCB-7C642697C82F}">
      <dgm:prSet/>
      <dgm:spPr/>
      <dgm:t>
        <a:bodyPr/>
        <a:lstStyle/>
        <a:p>
          <a:endParaRPr lang="th-TH"/>
        </a:p>
      </dgm:t>
    </dgm:pt>
    <dgm:pt modelId="{473EF693-3B51-4543-9091-719DBC2CAD13}" type="sibTrans" cxnId="{31357268-551B-412D-BDCB-7C642697C82F}">
      <dgm:prSet/>
      <dgm:spPr/>
      <dgm:t>
        <a:bodyPr/>
        <a:lstStyle/>
        <a:p>
          <a:endParaRPr lang="th-TH"/>
        </a:p>
      </dgm:t>
    </dgm:pt>
    <dgm:pt modelId="{7EFE6997-9480-40D7-8F79-3D3397060E0E}">
      <dgm:prSet phldrT="[ข้อความ]" custT="1"/>
      <dgm:spPr/>
      <dgm:t>
        <a:bodyPr/>
        <a:lstStyle/>
        <a:p>
          <a:pPr algn="ctr"/>
          <a:r>
            <a: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2.ความดังของเสียงในหน่วยเดซิ</a:t>
          </a:r>
          <a:r>
            <a:rPr lang="th-TH" sz="36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เบลมิลลิ</a:t>
          </a:r>
          <a:r>
            <a: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6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dBm</a:t>
          </a:r>
          <a:r>
            <a:rPr lang="en-US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)</a:t>
          </a:r>
          <a:endParaRPr lang="th-TH" sz="36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8C68F4C6-60AB-4263-9596-FDFD1903EE34}" type="parTrans" cxnId="{70055F76-54BF-45C4-AD8B-4D492FC068CA}">
      <dgm:prSet/>
      <dgm:spPr/>
      <dgm:t>
        <a:bodyPr/>
        <a:lstStyle/>
        <a:p>
          <a:endParaRPr lang="th-TH"/>
        </a:p>
      </dgm:t>
    </dgm:pt>
    <dgm:pt modelId="{822FF6E6-387D-401F-B22F-F5EC4F704378}" type="sibTrans" cxnId="{70055F76-54BF-45C4-AD8B-4D492FC068CA}">
      <dgm:prSet/>
      <dgm:spPr/>
      <dgm:t>
        <a:bodyPr/>
        <a:lstStyle/>
        <a:p>
          <a:endParaRPr lang="th-TH"/>
        </a:p>
      </dgm:t>
    </dgm:pt>
    <dgm:pt modelId="{D1A2E284-C4EB-4908-BFF5-C3678039644D}" type="pres">
      <dgm:prSet presAssocID="{23CEF2D1-60AB-4177-A8A4-B21A54A65B7C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0C34A054-F43A-4A61-A9CD-748F7A6858B3}" type="pres">
      <dgm:prSet presAssocID="{23CEF2D1-60AB-4177-A8A4-B21A54A65B7C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11B2B0A-B151-4E3C-8B1E-B3FDB4D1147C}" type="pres">
      <dgm:prSet presAssocID="{23CEF2D1-60AB-4177-A8A4-B21A54A65B7C}" presName="LeftNode" presStyleLbl="bgImgPlace1" presStyleIdx="0" presStyleCnt="2" custScaleX="291377" custScaleY="54119" custLinFactNeighborX="-57695" custLinFactNeighborY="25808">
        <dgm:presLayoutVars>
          <dgm:chMax val="2"/>
          <dgm:chPref val="2"/>
        </dgm:presLayoutVars>
      </dgm:prSet>
      <dgm:spPr/>
      <dgm:t>
        <a:bodyPr/>
        <a:lstStyle/>
        <a:p>
          <a:endParaRPr lang="th-TH"/>
        </a:p>
      </dgm:t>
    </dgm:pt>
    <dgm:pt modelId="{83348B0C-FB2D-4026-AB55-0DFAA9B25CF0}" type="pres">
      <dgm:prSet presAssocID="{23CEF2D1-60AB-4177-A8A4-B21A54A65B7C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BBE63F3-1A97-461D-8767-F15375DFE27A}" type="pres">
      <dgm:prSet presAssocID="{23CEF2D1-60AB-4177-A8A4-B21A54A65B7C}" presName="RightNode" presStyleLbl="bgImgPlace1" presStyleIdx="1" presStyleCnt="2" custScaleX="357034" custScaleY="58033" custLinFactNeighborX="74304" custLinFactNeighborY="-20664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  <dgm:pt modelId="{6167D7F3-99CC-44E9-BBB2-3CF95778A245}" type="pres">
      <dgm:prSet presAssocID="{23CEF2D1-60AB-4177-A8A4-B21A54A65B7C}" presName="TopArrow" presStyleLbl="node1" presStyleIdx="0" presStyleCnt="2"/>
      <dgm:spPr/>
    </dgm:pt>
    <dgm:pt modelId="{6C022FDB-5DA0-4CA5-987C-4DEA6DDA37CC}" type="pres">
      <dgm:prSet presAssocID="{23CEF2D1-60AB-4177-A8A4-B21A54A65B7C}" presName="BottomArrow" presStyleLbl="node1" presStyleIdx="1" presStyleCnt="2"/>
      <dgm:spPr/>
    </dgm:pt>
  </dgm:ptLst>
  <dgm:cxnLst>
    <dgm:cxn modelId="{DABEBE30-AD97-4074-AA49-D19E2B4F7AA9}" type="presOf" srcId="{23CEF2D1-60AB-4177-A8A4-B21A54A65B7C}" destId="{D1A2E284-C4EB-4908-BFF5-C3678039644D}" srcOrd="0" destOrd="0" presId="urn:microsoft.com/office/officeart/2009/layout/ReverseList"/>
    <dgm:cxn modelId="{70055F76-54BF-45C4-AD8B-4D492FC068CA}" srcId="{23CEF2D1-60AB-4177-A8A4-B21A54A65B7C}" destId="{7EFE6997-9480-40D7-8F79-3D3397060E0E}" srcOrd="1" destOrd="0" parTransId="{8C68F4C6-60AB-4263-9596-FDFD1903EE34}" sibTransId="{822FF6E6-387D-401F-B22F-F5EC4F704378}"/>
    <dgm:cxn modelId="{66060EB5-03FF-48F0-A17F-CECA7683AE98}" type="presOf" srcId="{BA88C3AA-78F0-44FB-9ED9-1A0751F5A9F6}" destId="{111B2B0A-B151-4E3C-8B1E-B3FDB4D1147C}" srcOrd="1" destOrd="0" presId="urn:microsoft.com/office/officeart/2009/layout/ReverseList"/>
    <dgm:cxn modelId="{31357268-551B-412D-BDCB-7C642697C82F}" srcId="{23CEF2D1-60AB-4177-A8A4-B21A54A65B7C}" destId="{BA88C3AA-78F0-44FB-9ED9-1A0751F5A9F6}" srcOrd="0" destOrd="0" parTransId="{4E497492-9BD3-4095-9FFC-7B6E4CFF32DB}" sibTransId="{473EF693-3B51-4543-9091-719DBC2CAD13}"/>
    <dgm:cxn modelId="{93E17C2A-0C0A-4A72-BA9A-94A84EB6297E}" type="presOf" srcId="{BA88C3AA-78F0-44FB-9ED9-1A0751F5A9F6}" destId="{0C34A054-F43A-4A61-A9CD-748F7A6858B3}" srcOrd="0" destOrd="0" presId="urn:microsoft.com/office/officeart/2009/layout/ReverseList"/>
    <dgm:cxn modelId="{856283E5-312C-4750-82EF-9451289C217D}" type="presOf" srcId="{7EFE6997-9480-40D7-8F79-3D3397060E0E}" destId="{83348B0C-FB2D-4026-AB55-0DFAA9B25CF0}" srcOrd="0" destOrd="0" presId="urn:microsoft.com/office/officeart/2009/layout/ReverseList"/>
    <dgm:cxn modelId="{D6628843-E767-4FF0-8E24-9CEF73BE6FC2}" type="presOf" srcId="{7EFE6997-9480-40D7-8F79-3D3397060E0E}" destId="{DBBE63F3-1A97-461D-8767-F15375DFE27A}" srcOrd="1" destOrd="0" presId="urn:microsoft.com/office/officeart/2009/layout/ReverseList"/>
    <dgm:cxn modelId="{F0AE6277-E212-48F5-B995-FD30A263808F}" type="presParOf" srcId="{D1A2E284-C4EB-4908-BFF5-C3678039644D}" destId="{0C34A054-F43A-4A61-A9CD-748F7A6858B3}" srcOrd="0" destOrd="0" presId="urn:microsoft.com/office/officeart/2009/layout/ReverseList"/>
    <dgm:cxn modelId="{DBDED973-930A-4E27-82CF-4A47F118BE0A}" type="presParOf" srcId="{D1A2E284-C4EB-4908-BFF5-C3678039644D}" destId="{111B2B0A-B151-4E3C-8B1E-B3FDB4D1147C}" srcOrd="1" destOrd="0" presId="urn:microsoft.com/office/officeart/2009/layout/ReverseList"/>
    <dgm:cxn modelId="{A3E4F28C-8444-48A3-AED6-1F705133C6E8}" type="presParOf" srcId="{D1A2E284-C4EB-4908-BFF5-C3678039644D}" destId="{83348B0C-FB2D-4026-AB55-0DFAA9B25CF0}" srcOrd="2" destOrd="0" presId="urn:microsoft.com/office/officeart/2009/layout/ReverseList"/>
    <dgm:cxn modelId="{26003319-85FF-4134-9FF3-6DB95108FFFD}" type="presParOf" srcId="{D1A2E284-C4EB-4908-BFF5-C3678039644D}" destId="{DBBE63F3-1A97-461D-8767-F15375DFE27A}" srcOrd="3" destOrd="0" presId="urn:microsoft.com/office/officeart/2009/layout/ReverseList"/>
    <dgm:cxn modelId="{8E851D6A-7C26-40E6-A7B2-5B8FE65FDD03}" type="presParOf" srcId="{D1A2E284-C4EB-4908-BFF5-C3678039644D}" destId="{6167D7F3-99CC-44E9-BBB2-3CF95778A245}" srcOrd="4" destOrd="0" presId="urn:microsoft.com/office/officeart/2009/layout/ReverseList"/>
    <dgm:cxn modelId="{5D2D63F2-1038-4413-A0E3-F31A2E562562}" type="presParOf" srcId="{D1A2E284-C4EB-4908-BFF5-C3678039644D}" destId="{6C022FDB-5DA0-4CA5-987C-4DEA6DDA37C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4FC2FA-3995-48A7-8CAC-B33068686EC9}" type="doc">
      <dgm:prSet loTypeId="urn:microsoft.com/office/officeart/2005/8/layout/arrow3" loCatId="relationship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h-TH"/>
        </a:p>
      </dgm:t>
    </dgm:pt>
    <dgm:pt modelId="{A009C3E0-9136-4F37-B719-23CF0CE87657}">
      <dgm:prSet phldrT="[ข้อความ]" custT="1"/>
      <dgm:spPr/>
      <dgm:t>
        <a:bodyPr/>
        <a:lstStyle/>
        <a:p>
          <a:r>
            <a:rPr lang="en-US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</a:t>
          </a:r>
          <a:r>
            <a: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ระบบเสียงดีที</a:t>
          </a:r>
          <a:r>
            <a:rPr lang="th-TH" sz="36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เอส</a:t>
          </a:r>
          <a:r>
            <a:rPr lang="en-US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-</a:t>
          </a:r>
          <a:r>
            <a: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อี</a:t>
          </a:r>
          <a:r>
            <a:rPr lang="th-TH" sz="36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เอส</a:t>
          </a:r>
          <a:r>
            <a: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</a:t>
          </a:r>
          <a:r>
            <a:rPr lang="en-US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(DTS-ES)</a:t>
          </a:r>
          <a:endParaRPr lang="th-TH" sz="36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CCCD69E9-0DE4-470F-AABB-877337A8F8F4}" type="parTrans" cxnId="{D3645C90-0462-4DD2-B2DF-EF03C1C91BF0}">
      <dgm:prSet/>
      <dgm:spPr/>
      <dgm:t>
        <a:bodyPr/>
        <a:lstStyle/>
        <a:p>
          <a:endParaRPr lang="th-TH"/>
        </a:p>
      </dgm:t>
    </dgm:pt>
    <dgm:pt modelId="{6CFAEB3C-1D2E-486C-A200-720BF4AE9F9D}" type="sibTrans" cxnId="{D3645C90-0462-4DD2-B2DF-EF03C1C91BF0}">
      <dgm:prSet/>
      <dgm:spPr/>
      <dgm:t>
        <a:bodyPr/>
        <a:lstStyle/>
        <a:p>
          <a:endParaRPr lang="th-TH"/>
        </a:p>
      </dgm:t>
    </dgm:pt>
    <dgm:pt modelId="{8137F91F-DA77-4F57-AD4F-2B6F2D0E6E6F}">
      <dgm:prSet phldrT="[ข้อความ]" custT="1"/>
      <dgm:spPr/>
      <dgm:t>
        <a:bodyPr/>
        <a:lstStyle/>
        <a:p>
          <a:r>
            <a:rPr lang="en-US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</a:t>
          </a:r>
          <a:r>
            <a: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ระบบเสียงเอสดีดี</a:t>
          </a:r>
          <a:r>
            <a:rPr lang="th-TH" sz="36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เอส</a:t>
          </a:r>
          <a:r>
            <a: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</a:t>
          </a:r>
          <a:r>
            <a:rPr lang="en-US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(SDDS)</a:t>
          </a:r>
          <a:endParaRPr lang="th-TH" sz="36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ABED831C-71F2-45EE-B70F-ECA9D235F400}" type="parTrans" cxnId="{92E35936-E957-4768-96EA-50C0F164FAFD}">
      <dgm:prSet/>
      <dgm:spPr/>
      <dgm:t>
        <a:bodyPr/>
        <a:lstStyle/>
        <a:p>
          <a:endParaRPr lang="th-TH"/>
        </a:p>
      </dgm:t>
    </dgm:pt>
    <dgm:pt modelId="{85838046-87F4-4EEE-AB52-63A79E3BBBE7}" type="sibTrans" cxnId="{92E35936-E957-4768-96EA-50C0F164FAFD}">
      <dgm:prSet/>
      <dgm:spPr/>
      <dgm:t>
        <a:bodyPr/>
        <a:lstStyle/>
        <a:p>
          <a:endParaRPr lang="th-TH"/>
        </a:p>
      </dgm:t>
    </dgm:pt>
    <dgm:pt modelId="{7EA16109-7A4C-47F7-A6F1-89649622DF25}" type="pres">
      <dgm:prSet presAssocID="{E04FC2FA-3995-48A7-8CAC-B33068686EC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FF9273F6-16BC-4FE5-84AE-88B5970FA38E}" type="pres">
      <dgm:prSet presAssocID="{E04FC2FA-3995-48A7-8CAC-B33068686EC9}" presName="divider" presStyleLbl="fgShp" presStyleIdx="0" presStyleCnt="1"/>
      <dgm:spPr/>
    </dgm:pt>
    <dgm:pt modelId="{364C85EF-3B9F-4B5C-9C46-CF7B12FD6595}" type="pres">
      <dgm:prSet presAssocID="{A009C3E0-9136-4F37-B719-23CF0CE87657}" presName="downArrow" presStyleLbl="node1" presStyleIdx="0" presStyleCnt="2"/>
      <dgm:spPr/>
    </dgm:pt>
    <dgm:pt modelId="{9618F0F0-B109-4FFB-9B7B-2C76DAB0927F}" type="pres">
      <dgm:prSet presAssocID="{A009C3E0-9136-4F37-B719-23CF0CE87657}" presName="downArrowText" presStyleLbl="revTx" presStyleIdx="0" presStyleCnt="2" custScaleX="18533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E6BF32D-8E01-499B-8C80-9C3D9C84A94C}" type="pres">
      <dgm:prSet presAssocID="{8137F91F-DA77-4F57-AD4F-2B6F2D0E6E6F}" presName="upArrow" presStyleLbl="node1" presStyleIdx="1" presStyleCnt="2"/>
      <dgm:spPr/>
    </dgm:pt>
    <dgm:pt modelId="{0544165C-3806-4D53-909A-3C29D99B55EA}" type="pres">
      <dgm:prSet presAssocID="{8137F91F-DA77-4F57-AD4F-2B6F2D0E6E6F}" presName="upArrowText" presStyleLbl="revTx" presStyleIdx="1" presStyleCnt="2" custScaleX="16444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BE67F89-7F04-476B-9271-123EE09ADB43}" type="presOf" srcId="{E04FC2FA-3995-48A7-8CAC-B33068686EC9}" destId="{7EA16109-7A4C-47F7-A6F1-89649622DF25}" srcOrd="0" destOrd="0" presId="urn:microsoft.com/office/officeart/2005/8/layout/arrow3"/>
    <dgm:cxn modelId="{92E35936-E957-4768-96EA-50C0F164FAFD}" srcId="{E04FC2FA-3995-48A7-8CAC-B33068686EC9}" destId="{8137F91F-DA77-4F57-AD4F-2B6F2D0E6E6F}" srcOrd="1" destOrd="0" parTransId="{ABED831C-71F2-45EE-B70F-ECA9D235F400}" sibTransId="{85838046-87F4-4EEE-AB52-63A79E3BBBE7}"/>
    <dgm:cxn modelId="{FCF3A626-7D29-41A6-B0CF-5C1092AA5E01}" type="presOf" srcId="{A009C3E0-9136-4F37-B719-23CF0CE87657}" destId="{9618F0F0-B109-4FFB-9B7B-2C76DAB0927F}" srcOrd="0" destOrd="0" presId="urn:microsoft.com/office/officeart/2005/8/layout/arrow3"/>
    <dgm:cxn modelId="{D3645C90-0462-4DD2-B2DF-EF03C1C91BF0}" srcId="{E04FC2FA-3995-48A7-8CAC-B33068686EC9}" destId="{A009C3E0-9136-4F37-B719-23CF0CE87657}" srcOrd="0" destOrd="0" parTransId="{CCCD69E9-0DE4-470F-AABB-877337A8F8F4}" sibTransId="{6CFAEB3C-1D2E-486C-A200-720BF4AE9F9D}"/>
    <dgm:cxn modelId="{7F622E3B-3904-4A0B-B6A7-7C6BFFE47D98}" type="presOf" srcId="{8137F91F-DA77-4F57-AD4F-2B6F2D0E6E6F}" destId="{0544165C-3806-4D53-909A-3C29D99B55EA}" srcOrd="0" destOrd="0" presId="urn:microsoft.com/office/officeart/2005/8/layout/arrow3"/>
    <dgm:cxn modelId="{48999CE5-7253-4518-82F6-56D7AF1479B3}" type="presParOf" srcId="{7EA16109-7A4C-47F7-A6F1-89649622DF25}" destId="{FF9273F6-16BC-4FE5-84AE-88B5970FA38E}" srcOrd="0" destOrd="0" presId="urn:microsoft.com/office/officeart/2005/8/layout/arrow3"/>
    <dgm:cxn modelId="{03A67B97-6EC4-4765-BEBD-9D8F20958013}" type="presParOf" srcId="{7EA16109-7A4C-47F7-A6F1-89649622DF25}" destId="{364C85EF-3B9F-4B5C-9C46-CF7B12FD6595}" srcOrd="1" destOrd="0" presId="urn:microsoft.com/office/officeart/2005/8/layout/arrow3"/>
    <dgm:cxn modelId="{07D1A967-4ECF-4F76-9143-A5EFD76D18BD}" type="presParOf" srcId="{7EA16109-7A4C-47F7-A6F1-89649622DF25}" destId="{9618F0F0-B109-4FFB-9B7B-2C76DAB0927F}" srcOrd="2" destOrd="0" presId="urn:microsoft.com/office/officeart/2005/8/layout/arrow3"/>
    <dgm:cxn modelId="{BA8C4FB9-0123-4448-A044-67D109C8A231}" type="presParOf" srcId="{7EA16109-7A4C-47F7-A6F1-89649622DF25}" destId="{5E6BF32D-8E01-499B-8C80-9C3D9C84A94C}" srcOrd="3" destOrd="0" presId="urn:microsoft.com/office/officeart/2005/8/layout/arrow3"/>
    <dgm:cxn modelId="{A78B0D4A-5FFA-4C49-8BFB-F01BD83937F1}" type="presParOf" srcId="{7EA16109-7A4C-47F7-A6F1-89649622DF25}" destId="{0544165C-3806-4D53-909A-3C29D99B55E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9AFD5E-7203-4CD1-9D2D-31F7E515EEC1}" type="doc">
      <dgm:prSet loTypeId="urn:microsoft.com/office/officeart/2005/8/layout/h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A499F82F-E9BB-46BC-A6DF-0D00F46FD25D}">
      <dgm:prSet phldrT="[ข้อความ]" custT="1"/>
      <dgm:spPr/>
      <dgm:t>
        <a:bodyPr/>
        <a:lstStyle/>
        <a:p>
          <a:r>
            <a:rPr lang="en-US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.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เครื่องเล่นเทป คาส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เซค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F8CCE5F6-8129-41A1-9666-92082B941287}" type="parTrans" cxnId="{90485BB3-0C3A-46C1-8592-219417828E76}">
      <dgm:prSet/>
      <dgm:spPr/>
      <dgm:t>
        <a:bodyPr/>
        <a:lstStyle/>
        <a:p>
          <a:endParaRPr lang="th-TH"/>
        </a:p>
      </dgm:t>
    </dgm:pt>
    <dgm:pt modelId="{B7A32F02-2DF0-4F34-9D9F-6DC8321D92FB}" type="sibTrans" cxnId="{90485BB3-0C3A-46C1-8592-219417828E76}">
      <dgm:prSet/>
      <dgm:spPr/>
      <dgm:t>
        <a:bodyPr/>
        <a:lstStyle/>
        <a:p>
          <a:endParaRPr lang="th-TH"/>
        </a:p>
      </dgm:t>
    </dgm:pt>
    <dgm:pt modelId="{F752225A-EB55-4853-A421-BB09E8F669E1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เครื่องเล่นเทป  คาสเซต (</a:t>
          </a:r>
          <a:r>
            <a:rPr lang="en-US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Tape  Cassette) 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เป็นอุปกรณ์ที่เกี่ยวข้องกับแม่เหล็ก มีล้อเก็บกับล้อจ่าย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DD7E9C57-362E-4BDA-A2A5-9E585135546E}" type="parTrans" cxnId="{82E2183E-1A14-4D42-94C8-BB893A4F0651}">
      <dgm:prSet/>
      <dgm:spPr/>
      <dgm:t>
        <a:bodyPr/>
        <a:lstStyle/>
        <a:p>
          <a:endParaRPr lang="th-TH"/>
        </a:p>
      </dgm:t>
    </dgm:pt>
    <dgm:pt modelId="{54B2A85D-26DD-4AC9-99F4-D3F1AE128C20}" type="sibTrans" cxnId="{82E2183E-1A14-4D42-94C8-BB893A4F0651}">
      <dgm:prSet/>
      <dgm:spPr/>
      <dgm:t>
        <a:bodyPr/>
        <a:lstStyle/>
        <a:p>
          <a:endParaRPr lang="th-TH"/>
        </a:p>
      </dgm:t>
    </dgm:pt>
    <dgm:pt modelId="{58537F1E-C006-4113-83F3-63DE76F82C70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 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จูนเนอร์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วิทยุ 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AM/FM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87C6122C-1C65-4A72-9D8C-9663AB034DCD}" type="parTrans" cxnId="{F616AF12-1212-40D0-876C-7DD021FED2B1}">
      <dgm:prSet/>
      <dgm:spPr/>
      <dgm:t>
        <a:bodyPr/>
        <a:lstStyle/>
        <a:p>
          <a:endParaRPr lang="th-TH"/>
        </a:p>
      </dgm:t>
    </dgm:pt>
    <dgm:pt modelId="{08A35116-1635-4A93-93C5-1A307233BEA2}" type="sibTrans" cxnId="{F616AF12-1212-40D0-876C-7DD021FED2B1}">
      <dgm:prSet/>
      <dgm:spPr/>
      <dgm:t>
        <a:bodyPr/>
        <a:lstStyle/>
        <a:p>
          <a:endParaRPr lang="th-TH"/>
        </a:p>
      </dgm:t>
    </dgm:pt>
    <dgm:pt modelId="{B7706B0C-D17D-495E-AAE8-11AE3A7256E0}">
      <dgm:prSet phldrT="[ข้อความ]" custT="1"/>
      <dgm:spPr/>
      <dgm:t>
        <a:bodyPr/>
        <a:lstStyle/>
        <a:p>
          <a:r>
            <a:rPr lang="th-TH" sz="3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จูนเนอร์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วิทยุ </a:t>
          </a:r>
          <a:r>
            <a:rPr lang="en-US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AM/FM  (Radio Tuner) 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เป็นแหล่งกำเนิดเสียงของระบบวิทยุ 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13F1EFC4-AD81-4C56-A0E3-C2DA495443EA}" type="parTrans" cxnId="{954C54CC-4821-4F3C-A2A8-448B9B5D2AD4}">
      <dgm:prSet/>
      <dgm:spPr/>
      <dgm:t>
        <a:bodyPr/>
        <a:lstStyle/>
        <a:p>
          <a:endParaRPr lang="th-TH"/>
        </a:p>
      </dgm:t>
    </dgm:pt>
    <dgm:pt modelId="{470AD327-D177-4BEF-927D-D08488108830}" type="sibTrans" cxnId="{954C54CC-4821-4F3C-A2A8-448B9B5D2AD4}">
      <dgm:prSet/>
      <dgm:spPr/>
      <dgm:t>
        <a:bodyPr/>
        <a:lstStyle/>
        <a:p>
          <a:endParaRPr lang="th-TH"/>
        </a:p>
      </dgm:t>
    </dgm:pt>
    <dgm:pt modelId="{13783B5C-8C8C-43DF-8CF4-650FD6855ED8}">
      <dgm:prSet custT="1"/>
      <dgm:spPr/>
      <dgm:t>
        <a:bodyPr/>
        <a:lstStyle/>
        <a:p>
          <a:pPr algn="ctr"/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3. 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กีตาร์ป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รี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แอมปลิ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ฟาย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เออร์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</a:t>
          </a:r>
        </a:p>
      </dgm:t>
    </dgm:pt>
    <dgm:pt modelId="{BCE13F24-BC3F-4064-96DD-0FA674FEBC4E}" type="parTrans" cxnId="{AF96CD0B-6D89-46A7-AC21-3B2A8C611F7D}">
      <dgm:prSet/>
      <dgm:spPr/>
      <dgm:t>
        <a:bodyPr/>
        <a:lstStyle/>
        <a:p>
          <a:endParaRPr lang="th-TH"/>
        </a:p>
      </dgm:t>
    </dgm:pt>
    <dgm:pt modelId="{A3BA666F-B531-4295-88E4-B636F5F62834}" type="sibTrans" cxnId="{AF96CD0B-6D89-46A7-AC21-3B2A8C611F7D}">
      <dgm:prSet/>
      <dgm:spPr/>
      <dgm:t>
        <a:bodyPr/>
        <a:lstStyle/>
        <a:p>
          <a:endParaRPr lang="th-TH"/>
        </a:p>
      </dgm:t>
    </dgm:pt>
    <dgm:pt modelId="{45D8DA90-D426-40BD-96B9-B7A9B2CCE200}">
      <dgm:prSet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สำหรับกีตาร์ไฟฟ้า (</a:t>
          </a:r>
          <a:r>
            <a:rPr lang="en-US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Electric Guitar) 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ย่อมมีภาคขยายสัญญาณขนาดเล็กโดยเฉพาะ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4BC639FF-4C75-4356-A9BB-9239525E670A}" type="parTrans" cxnId="{E77A9038-45FB-4A60-962C-D07FA1DF4796}">
      <dgm:prSet/>
      <dgm:spPr/>
      <dgm:t>
        <a:bodyPr/>
        <a:lstStyle/>
        <a:p>
          <a:endParaRPr lang="th-TH"/>
        </a:p>
      </dgm:t>
    </dgm:pt>
    <dgm:pt modelId="{178B00DA-D56C-45B6-B7B5-71F98DD453C7}" type="sibTrans" cxnId="{E77A9038-45FB-4A60-962C-D07FA1DF4796}">
      <dgm:prSet/>
      <dgm:spPr/>
      <dgm:t>
        <a:bodyPr/>
        <a:lstStyle/>
        <a:p>
          <a:endParaRPr lang="th-TH"/>
        </a:p>
      </dgm:t>
    </dgm:pt>
    <dgm:pt modelId="{D915A1CB-CBA9-46B8-A58D-7D720BFC20BB}" type="pres">
      <dgm:prSet presAssocID="{159AFD5E-7203-4CD1-9D2D-31F7E515EE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AE258E53-963B-43EF-912C-C4109644801A}" type="pres">
      <dgm:prSet presAssocID="{A499F82F-E9BB-46BC-A6DF-0D00F46FD25D}" presName="composite" presStyleCnt="0"/>
      <dgm:spPr/>
    </dgm:pt>
    <dgm:pt modelId="{BE5CE1E2-D7D2-4F5B-9B58-689673177BF7}" type="pres">
      <dgm:prSet presAssocID="{A499F82F-E9BB-46BC-A6DF-0D00F46FD25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4A7442E-61A2-4DA6-B4D9-142000AA4BE2}" type="pres">
      <dgm:prSet presAssocID="{A499F82F-E9BB-46BC-A6DF-0D00F46FD25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BBA4741-8731-440A-ADC2-D687431B5464}" type="pres">
      <dgm:prSet presAssocID="{B7A32F02-2DF0-4F34-9D9F-6DC8321D92FB}" presName="space" presStyleCnt="0"/>
      <dgm:spPr/>
    </dgm:pt>
    <dgm:pt modelId="{DDA92AC6-7332-4E40-8B7F-301680F390F2}" type="pres">
      <dgm:prSet presAssocID="{58537F1E-C006-4113-83F3-63DE76F82C70}" presName="composite" presStyleCnt="0"/>
      <dgm:spPr/>
    </dgm:pt>
    <dgm:pt modelId="{C0F7C8F5-5D4E-4B1C-962F-A14838AAE395}" type="pres">
      <dgm:prSet presAssocID="{58537F1E-C006-4113-83F3-63DE76F82C7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E321260-1AF1-46D9-88CD-297717856812}" type="pres">
      <dgm:prSet presAssocID="{58537F1E-C006-4113-83F3-63DE76F82C7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78567C6-0ABF-4B7C-AF04-EAA42C226C34}" type="pres">
      <dgm:prSet presAssocID="{08A35116-1635-4A93-93C5-1A307233BEA2}" presName="space" presStyleCnt="0"/>
      <dgm:spPr/>
    </dgm:pt>
    <dgm:pt modelId="{45DAF4CF-AE06-4D93-B7EC-682C30DFDE0B}" type="pres">
      <dgm:prSet presAssocID="{13783B5C-8C8C-43DF-8CF4-650FD6855ED8}" presName="composite" presStyleCnt="0"/>
      <dgm:spPr/>
    </dgm:pt>
    <dgm:pt modelId="{8455A12F-199B-457E-8A7F-92A978A1D84F}" type="pres">
      <dgm:prSet presAssocID="{13783B5C-8C8C-43DF-8CF4-650FD6855ED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9BA1340-582E-4A46-8D00-E2BE65A0A931}" type="pres">
      <dgm:prSet presAssocID="{13783B5C-8C8C-43DF-8CF4-650FD6855ED8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3E347F5-CF9B-4D2F-898C-CDD57D19A40F}" type="presOf" srcId="{58537F1E-C006-4113-83F3-63DE76F82C70}" destId="{C0F7C8F5-5D4E-4B1C-962F-A14838AAE395}" srcOrd="0" destOrd="0" presId="urn:microsoft.com/office/officeart/2005/8/layout/hList1"/>
    <dgm:cxn modelId="{3133B31F-7206-4CEE-A0D0-F13176E9AB62}" type="presOf" srcId="{45D8DA90-D426-40BD-96B9-B7A9B2CCE200}" destId="{79BA1340-582E-4A46-8D00-E2BE65A0A931}" srcOrd="0" destOrd="0" presId="urn:microsoft.com/office/officeart/2005/8/layout/hList1"/>
    <dgm:cxn modelId="{AF96CD0B-6D89-46A7-AC21-3B2A8C611F7D}" srcId="{159AFD5E-7203-4CD1-9D2D-31F7E515EEC1}" destId="{13783B5C-8C8C-43DF-8CF4-650FD6855ED8}" srcOrd="2" destOrd="0" parTransId="{BCE13F24-BC3F-4064-96DD-0FA674FEBC4E}" sibTransId="{A3BA666F-B531-4295-88E4-B636F5F62834}"/>
    <dgm:cxn modelId="{82E2183E-1A14-4D42-94C8-BB893A4F0651}" srcId="{A499F82F-E9BB-46BC-A6DF-0D00F46FD25D}" destId="{F752225A-EB55-4853-A421-BB09E8F669E1}" srcOrd="0" destOrd="0" parTransId="{DD7E9C57-362E-4BDA-A2A5-9E585135546E}" sibTransId="{54B2A85D-26DD-4AC9-99F4-D3F1AE128C20}"/>
    <dgm:cxn modelId="{954C54CC-4821-4F3C-A2A8-448B9B5D2AD4}" srcId="{58537F1E-C006-4113-83F3-63DE76F82C70}" destId="{B7706B0C-D17D-495E-AAE8-11AE3A7256E0}" srcOrd="0" destOrd="0" parTransId="{13F1EFC4-AD81-4C56-A0E3-C2DA495443EA}" sibTransId="{470AD327-D177-4BEF-927D-D08488108830}"/>
    <dgm:cxn modelId="{DB078C7A-0658-4552-AF21-C337DDD4FA22}" type="presOf" srcId="{13783B5C-8C8C-43DF-8CF4-650FD6855ED8}" destId="{8455A12F-199B-457E-8A7F-92A978A1D84F}" srcOrd="0" destOrd="0" presId="urn:microsoft.com/office/officeart/2005/8/layout/hList1"/>
    <dgm:cxn modelId="{606F3EA2-FAA4-45A1-B76D-3B7619C0F865}" type="presOf" srcId="{F752225A-EB55-4853-A421-BB09E8F669E1}" destId="{44A7442E-61A2-4DA6-B4D9-142000AA4BE2}" srcOrd="0" destOrd="0" presId="urn:microsoft.com/office/officeart/2005/8/layout/hList1"/>
    <dgm:cxn modelId="{49B07631-BF5A-4BA0-8B96-FCFE89881976}" type="presOf" srcId="{B7706B0C-D17D-495E-AAE8-11AE3A7256E0}" destId="{1E321260-1AF1-46D9-88CD-297717856812}" srcOrd="0" destOrd="0" presId="urn:microsoft.com/office/officeart/2005/8/layout/hList1"/>
    <dgm:cxn modelId="{F616AF12-1212-40D0-876C-7DD021FED2B1}" srcId="{159AFD5E-7203-4CD1-9D2D-31F7E515EEC1}" destId="{58537F1E-C006-4113-83F3-63DE76F82C70}" srcOrd="1" destOrd="0" parTransId="{87C6122C-1C65-4A72-9D8C-9663AB034DCD}" sibTransId="{08A35116-1635-4A93-93C5-1A307233BEA2}"/>
    <dgm:cxn modelId="{24576882-861A-4567-A302-B0729449FB2B}" type="presOf" srcId="{159AFD5E-7203-4CD1-9D2D-31F7E515EEC1}" destId="{D915A1CB-CBA9-46B8-A58D-7D720BFC20BB}" srcOrd="0" destOrd="0" presId="urn:microsoft.com/office/officeart/2005/8/layout/hList1"/>
    <dgm:cxn modelId="{0E553D3A-E1DC-40B5-BBBB-F2B5DCFB6467}" type="presOf" srcId="{A499F82F-E9BB-46BC-A6DF-0D00F46FD25D}" destId="{BE5CE1E2-D7D2-4F5B-9B58-689673177BF7}" srcOrd="0" destOrd="0" presId="urn:microsoft.com/office/officeart/2005/8/layout/hList1"/>
    <dgm:cxn modelId="{90485BB3-0C3A-46C1-8592-219417828E76}" srcId="{159AFD5E-7203-4CD1-9D2D-31F7E515EEC1}" destId="{A499F82F-E9BB-46BC-A6DF-0D00F46FD25D}" srcOrd="0" destOrd="0" parTransId="{F8CCE5F6-8129-41A1-9666-92082B941287}" sibTransId="{B7A32F02-2DF0-4F34-9D9F-6DC8321D92FB}"/>
    <dgm:cxn modelId="{E77A9038-45FB-4A60-962C-D07FA1DF4796}" srcId="{13783B5C-8C8C-43DF-8CF4-650FD6855ED8}" destId="{45D8DA90-D426-40BD-96B9-B7A9B2CCE200}" srcOrd="0" destOrd="0" parTransId="{4BC639FF-4C75-4356-A9BB-9239525E670A}" sibTransId="{178B00DA-D56C-45B6-B7B5-71F98DD453C7}"/>
    <dgm:cxn modelId="{52FE4542-3ACD-4DAA-98BE-DA79FD537C0C}" type="presParOf" srcId="{D915A1CB-CBA9-46B8-A58D-7D720BFC20BB}" destId="{AE258E53-963B-43EF-912C-C4109644801A}" srcOrd="0" destOrd="0" presId="urn:microsoft.com/office/officeart/2005/8/layout/hList1"/>
    <dgm:cxn modelId="{8F343AED-D1D4-4015-BA45-3E71951A5943}" type="presParOf" srcId="{AE258E53-963B-43EF-912C-C4109644801A}" destId="{BE5CE1E2-D7D2-4F5B-9B58-689673177BF7}" srcOrd="0" destOrd="0" presId="urn:microsoft.com/office/officeart/2005/8/layout/hList1"/>
    <dgm:cxn modelId="{515F7578-6DEA-467A-98D3-4E23DD59FF51}" type="presParOf" srcId="{AE258E53-963B-43EF-912C-C4109644801A}" destId="{44A7442E-61A2-4DA6-B4D9-142000AA4BE2}" srcOrd="1" destOrd="0" presId="urn:microsoft.com/office/officeart/2005/8/layout/hList1"/>
    <dgm:cxn modelId="{5F8449B8-86A8-4A29-A706-C32759E4A06C}" type="presParOf" srcId="{D915A1CB-CBA9-46B8-A58D-7D720BFC20BB}" destId="{DBBA4741-8731-440A-ADC2-D687431B5464}" srcOrd="1" destOrd="0" presId="urn:microsoft.com/office/officeart/2005/8/layout/hList1"/>
    <dgm:cxn modelId="{B8A8A008-A6FB-461D-92F2-5841D51A05F9}" type="presParOf" srcId="{D915A1CB-CBA9-46B8-A58D-7D720BFC20BB}" destId="{DDA92AC6-7332-4E40-8B7F-301680F390F2}" srcOrd="2" destOrd="0" presId="urn:microsoft.com/office/officeart/2005/8/layout/hList1"/>
    <dgm:cxn modelId="{330F7F87-AA29-4CB0-A801-FED456FD27E6}" type="presParOf" srcId="{DDA92AC6-7332-4E40-8B7F-301680F390F2}" destId="{C0F7C8F5-5D4E-4B1C-962F-A14838AAE395}" srcOrd="0" destOrd="0" presId="urn:microsoft.com/office/officeart/2005/8/layout/hList1"/>
    <dgm:cxn modelId="{5E269928-2BFE-4397-BC57-A8CF263065C3}" type="presParOf" srcId="{DDA92AC6-7332-4E40-8B7F-301680F390F2}" destId="{1E321260-1AF1-46D9-88CD-297717856812}" srcOrd="1" destOrd="0" presId="urn:microsoft.com/office/officeart/2005/8/layout/hList1"/>
    <dgm:cxn modelId="{C39C7400-3189-4EA3-A0C0-A7D1B79EBA0E}" type="presParOf" srcId="{D915A1CB-CBA9-46B8-A58D-7D720BFC20BB}" destId="{678567C6-0ABF-4B7C-AF04-EAA42C226C34}" srcOrd="3" destOrd="0" presId="urn:microsoft.com/office/officeart/2005/8/layout/hList1"/>
    <dgm:cxn modelId="{D7226306-FC86-4AB0-AB10-D447D921D655}" type="presParOf" srcId="{D915A1CB-CBA9-46B8-A58D-7D720BFC20BB}" destId="{45DAF4CF-AE06-4D93-B7EC-682C30DFDE0B}" srcOrd="4" destOrd="0" presId="urn:microsoft.com/office/officeart/2005/8/layout/hList1"/>
    <dgm:cxn modelId="{79960A33-9FEF-47A8-973E-743492D9E265}" type="presParOf" srcId="{45DAF4CF-AE06-4D93-B7EC-682C30DFDE0B}" destId="{8455A12F-199B-457E-8A7F-92A978A1D84F}" srcOrd="0" destOrd="0" presId="urn:microsoft.com/office/officeart/2005/8/layout/hList1"/>
    <dgm:cxn modelId="{057F209D-D45A-40EB-91D6-F8AAD571398A}" type="presParOf" srcId="{45DAF4CF-AE06-4D93-B7EC-682C30DFDE0B}" destId="{79BA1340-582E-4A46-8D00-E2BE65A0A93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728011-0924-4E22-9E53-E986B214C19B}" type="doc">
      <dgm:prSet loTypeId="urn:microsoft.com/office/officeart/2005/8/layout/h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918205AF-2AB2-4ABC-8729-93337A4AAF10}">
      <dgm:prSet phldrT="[ข้อความ]" custT="1"/>
      <dgm:spPr/>
      <dgm:t>
        <a:bodyPr/>
        <a:lstStyle/>
        <a:p>
          <a:r>
            <a:rPr lang="en-US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4.</a:t>
          </a:r>
          <a:r>
            <a: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ไมโครโฟน</a:t>
          </a:r>
          <a:endParaRPr lang="th-TH" sz="36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916A5BBE-2F5B-4AE2-A58D-997FC2BDE8CD}" type="parTrans" cxnId="{AF33C9B3-CB29-44FC-A3E4-7AA0CFEE9AC5}">
      <dgm:prSet/>
      <dgm:spPr/>
      <dgm:t>
        <a:bodyPr/>
        <a:lstStyle/>
        <a:p>
          <a:endParaRPr lang="th-TH"/>
        </a:p>
      </dgm:t>
    </dgm:pt>
    <dgm:pt modelId="{3C03F173-6908-4752-9CF6-F53B2E3878B1}" type="sibTrans" cxnId="{AF33C9B3-CB29-44FC-A3E4-7AA0CFEE9AC5}">
      <dgm:prSet/>
      <dgm:spPr/>
      <dgm:t>
        <a:bodyPr/>
        <a:lstStyle/>
        <a:p>
          <a:endParaRPr lang="th-TH"/>
        </a:p>
      </dgm:t>
    </dgm:pt>
    <dgm:pt modelId="{6C801D19-3515-4292-8E91-3C97DEBABC0F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ไมโครโฟน (</a:t>
          </a:r>
          <a:r>
            <a:rPr lang="en-US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Microphone) 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คือ อุปกรณ์ทรานส์ดิวเซอร์ (</a:t>
          </a:r>
          <a:r>
            <a:rPr lang="en-US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Transducer) 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ที่ทำหน้าที่เปลี่ยนสัญญาณเสียงให้เป็นสัญญาณไฟฟ้า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AC6C8CB0-CC6D-4F25-8F9A-2212141FC490}" type="parTrans" cxnId="{60572E22-6BBE-47DE-8D9B-F6BA5D66C1D5}">
      <dgm:prSet/>
      <dgm:spPr/>
      <dgm:t>
        <a:bodyPr/>
        <a:lstStyle/>
        <a:p>
          <a:endParaRPr lang="th-TH"/>
        </a:p>
      </dgm:t>
    </dgm:pt>
    <dgm:pt modelId="{07B22D4E-9E42-4EC5-B262-61018350C742}" type="sibTrans" cxnId="{60572E22-6BBE-47DE-8D9B-F6BA5D66C1D5}">
      <dgm:prSet/>
      <dgm:spPr/>
      <dgm:t>
        <a:bodyPr/>
        <a:lstStyle/>
        <a:p>
          <a:endParaRPr lang="th-TH"/>
        </a:p>
      </dgm:t>
    </dgm:pt>
    <dgm:pt modelId="{08074861-AB52-41D8-92E5-8C645DC74C76}">
      <dgm:prSet custT="1"/>
      <dgm:spPr/>
      <dgm:t>
        <a:bodyPr/>
        <a:lstStyle/>
        <a:p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5. เครื่องเล่น 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CD/VCD/DVD</a:t>
          </a:r>
          <a:endParaRPr lang="th-TH" sz="3200" b="1" dirty="0" smtClean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45BC0E90-F2BE-412D-B1D8-7A3F1AE4FD4F}" type="parTrans" cxnId="{54FBCE1E-9055-4329-94E9-D1C74DB9EC8D}">
      <dgm:prSet/>
      <dgm:spPr/>
      <dgm:t>
        <a:bodyPr/>
        <a:lstStyle/>
        <a:p>
          <a:endParaRPr lang="th-TH"/>
        </a:p>
      </dgm:t>
    </dgm:pt>
    <dgm:pt modelId="{1137B572-E719-417C-8980-E304CAE6263D}" type="sibTrans" cxnId="{54FBCE1E-9055-4329-94E9-D1C74DB9EC8D}">
      <dgm:prSet/>
      <dgm:spPr/>
      <dgm:t>
        <a:bodyPr/>
        <a:lstStyle/>
        <a:p>
          <a:endParaRPr lang="th-TH"/>
        </a:p>
      </dgm:t>
    </dgm:pt>
    <dgm:pt modelId="{1CF2449C-F0C2-4EB3-BC47-3FCDC88F86AF}">
      <dgm:prSet custT="1"/>
      <dgm:spPr/>
      <dgm:t>
        <a:bodyPr/>
        <a:lstStyle/>
        <a:p>
          <a:r>
            <a:rPr lang="th-TH" sz="28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เครื่องเล่น </a:t>
          </a:r>
          <a:r>
            <a:rPr lang="en-US" sz="28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CD </a:t>
          </a:r>
          <a:r>
            <a:rPr lang="th-TH" sz="28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นั้นจะให้เสียงออกมาอย่างเดียวอยู่ใน</a:t>
          </a:r>
          <a:r>
            <a:rPr lang="th-TH" sz="28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รูปแบบส</a:t>
          </a:r>
          <a:r>
            <a:rPr lang="th-TH" sz="28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เตอริโอ  ส่วนเครื่องเล่น </a:t>
          </a:r>
          <a:r>
            <a:rPr lang="en-US" sz="28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VCD/DVD </a:t>
          </a:r>
          <a:r>
            <a:rPr lang="th-TH" sz="28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เป็นเครื่องเล่นที่ให้สัญญาณออกมาทั้งเสียง (</a:t>
          </a:r>
          <a:r>
            <a:rPr lang="en-US" sz="28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Audio) </a:t>
          </a:r>
          <a:r>
            <a:rPr lang="th-TH" sz="28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และภาพ (</a:t>
          </a:r>
          <a:r>
            <a:rPr lang="en-US" sz="28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Video)</a:t>
          </a:r>
          <a:endParaRPr lang="th-TH" sz="28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BD51CB23-9308-40D9-9E67-1961996ADCBD}" type="parTrans" cxnId="{31B581BC-AB78-471A-BFA9-EF053CB8338F}">
      <dgm:prSet/>
      <dgm:spPr/>
      <dgm:t>
        <a:bodyPr/>
        <a:lstStyle/>
        <a:p>
          <a:endParaRPr lang="th-TH"/>
        </a:p>
      </dgm:t>
    </dgm:pt>
    <dgm:pt modelId="{D59C7163-781A-429D-9689-77DD6FE4EB84}" type="sibTrans" cxnId="{31B581BC-AB78-471A-BFA9-EF053CB8338F}">
      <dgm:prSet/>
      <dgm:spPr/>
      <dgm:t>
        <a:bodyPr/>
        <a:lstStyle/>
        <a:p>
          <a:endParaRPr lang="th-TH"/>
        </a:p>
      </dgm:t>
    </dgm:pt>
    <dgm:pt modelId="{E19EF95A-AD1A-45D3-9DB9-CF7F30CA39D9}" type="pres">
      <dgm:prSet presAssocID="{8D728011-0924-4E22-9E53-E986B214C19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067C1EA-7317-4C27-AC92-CD843DF6C1CD}" type="pres">
      <dgm:prSet presAssocID="{918205AF-2AB2-4ABC-8729-93337A4AAF10}" presName="composite" presStyleCnt="0"/>
      <dgm:spPr/>
    </dgm:pt>
    <dgm:pt modelId="{0BAC0E95-19D4-4693-8A1F-3ADC549DFFF5}" type="pres">
      <dgm:prSet presAssocID="{918205AF-2AB2-4ABC-8729-93337A4AAF1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72B6575-565E-4E69-A58D-8B92FF8B3877}" type="pres">
      <dgm:prSet presAssocID="{918205AF-2AB2-4ABC-8729-93337A4AAF10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836D928-DD35-4695-B1E9-79753CBFD2EB}" type="pres">
      <dgm:prSet presAssocID="{3C03F173-6908-4752-9CF6-F53B2E3878B1}" presName="space" presStyleCnt="0"/>
      <dgm:spPr/>
    </dgm:pt>
    <dgm:pt modelId="{DA69CA2A-31EA-44AE-9282-C4333A5580CA}" type="pres">
      <dgm:prSet presAssocID="{08074861-AB52-41D8-92E5-8C645DC74C76}" presName="composite" presStyleCnt="0"/>
      <dgm:spPr/>
    </dgm:pt>
    <dgm:pt modelId="{423B488D-ADA9-4E94-A1F3-646989FC8DEF}" type="pres">
      <dgm:prSet presAssocID="{08074861-AB52-41D8-92E5-8C645DC74C7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A2EC3E2-D3BE-4400-81A9-0A89B0308D06}" type="pres">
      <dgm:prSet presAssocID="{08074861-AB52-41D8-92E5-8C645DC74C7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AF33C9B3-CB29-44FC-A3E4-7AA0CFEE9AC5}" srcId="{8D728011-0924-4E22-9E53-E986B214C19B}" destId="{918205AF-2AB2-4ABC-8729-93337A4AAF10}" srcOrd="0" destOrd="0" parTransId="{916A5BBE-2F5B-4AE2-A58D-997FC2BDE8CD}" sibTransId="{3C03F173-6908-4752-9CF6-F53B2E3878B1}"/>
    <dgm:cxn modelId="{BDCEB034-5774-48B6-AE43-AA01E1A596AA}" type="presOf" srcId="{8D728011-0924-4E22-9E53-E986B214C19B}" destId="{E19EF95A-AD1A-45D3-9DB9-CF7F30CA39D9}" srcOrd="0" destOrd="0" presId="urn:microsoft.com/office/officeart/2005/8/layout/hList1"/>
    <dgm:cxn modelId="{829AB792-6C9E-4E24-8076-19E17E1C2E70}" type="presOf" srcId="{08074861-AB52-41D8-92E5-8C645DC74C76}" destId="{423B488D-ADA9-4E94-A1F3-646989FC8DEF}" srcOrd="0" destOrd="0" presId="urn:microsoft.com/office/officeart/2005/8/layout/hList1"/>
    <dgm:cxn modelId="{31B581BC-AB78-471A-BFA9-EF053CB8338F}" srcId="{08074861-AB52-41D8-92E5-8C645DC74C76}" destId="{1CF2449C-F0C2-4EB3-BC47-3FCDC88F86AF}" srcOrd="0" destOrd="0" parTransId="{BD51CB23-9308-40D9-9E67-1961996ADCBD}" sibTransId="{D59C7163-781A-429D-9689-77DD6FE4EB84}"/>
    <dgm:cxn modelId="{AE87F10B-B373-41C7-8474-99F8B6A2ABF2}" type="presOf" srcId="{918205AF-2AB2-4ABC-8729-93337A4AAF10}" destId="{0BAC0E95-19D4-4693-8A1F-3ADC549DFFF5}" srcOrd="0" destOrd="0" presId="urn:microsoft.com/office/officeart/2005/8/layout/hList1"/>
    <dgm:cxn modelId="{BA32EE8E-D24B-4145-8FFD-15CB0EB67C36}" type="presOf" srcId="{1CF2449C-F0C2-4EB3-BC47-3FCDC88F86AF}" destId="{FA2EC3E2-D3BE-4400-81A9-0A89B0308D06}" srcOrd="0" destOrd="0" presId="urn:microsoft.com/office/officeart/2005/8/layout/hList1"/>
    <dgm:cxn modelId="{BB49383E-A756-4771-A9BC-92712DC23E73}" type="presOf" srcId="{6C801D19-3515-4292-8E91-3C97DEBABC0F}" destId="{672B6575-565E-4E69-A58D-8B92FF8B3877}" srcOrd="0" destOrd="0" presId="urn:microsoft.com/office/officeart/2005/8/layout/hList1"/>
    <dgm:cxn modelId="{54FBCE1E-9055-4329-94E9-D1C74DB9EC8D}" srcId="{8D728011-0924-4E22-9E53-E986B214C19B}" destId="{08074861-AB52-41D8-92E5-8C645DC74C76}" srcOrd="1" destOrd="0" parTransId="{45BC0E90-F2BE-412D-B1D8-7A3F1AE4FD4F}" sibTransId="{1137B572-E719-417C-8980-E304CAE6263D}"/>
    <dgm:cxn modelId="{60572E22-6BBE-47DE-8D9B-F6BA5D66C1D5}" srcId="{918205AF-2AB2-4ABC-8729-93337A4AAF10}" destId="{6C801D19-3515-4292-8E91-3C97DEBABC0F}" srcOrd="0" destOrd="0" parTransId="{AC6C8CB0-CC6D-4F25-8F9A-2212141FC490}" sibTransId="{07B22D4E-9E42-4EC5-B262-61018350C742}"/>
    <dgm:cxn modelId="{20A91257-C56F-4A03-ACB3-C4F2B269CC03}" type="presParOf" srcId="{E19EF95A-AD1A-45D3-9DB9-CF7F30CA39D9}" destId="{2067C1EA-7317-4C27-AC92-CD843DF6C1CD}" srcOrd="0" destOrd="0" presId="urn:microsoft.com/office/officeart/2005/8/layout/hList1"/>
    <dgm:cxn modelId="{8F34BE74-1F46-46DE-A4FC-3B1DBDD8ED98}" type="presParOf" srcId="{2067C1EA-7317-4C27-AC92-CD843DF6C1CD}" destId="{0BAC0E95-19D4-4693-8A1F-3ADC549DFFF5}" srcOrd="0" destOrd="0" presId="urn:microsoft.com/office/officeart/2005/8/layout/hList1"/>
    <dgm:cxn modelId="{881CC3E1-91E0-4438-BBD2-DCDF3C56824E}" type="presParOf" srcId="{2067C1EA-7317-4C27-AC92-CD843DF6C1CD}" destId="{672B6575-565E-4E69-A58D-8B92FF8B3877}" srcOrd="1" destOrd="0" presId="urn:microsoft.com/office/officeart/2005/8/layout/hList1"/>
    <dgm:cxn modelId="{A7F1C6F7-B376-4F85-B6AF-D70ECD11C648}" type="presParOf" srcId="{E19EF95A-AD1A-45D3-9DB9-CF7F30CA39D9}" destId="{B836D928-DD35-4695-B1E9-79753CBFD2EB}" srcOrd="1" destOrd="0" presId="urn:microsoft.com/office/officeart/2005/8/layout/hList1"/>
    <dgm:cxn modelId="{2DE79E4F-82B5-4A58-87BD-0AD3C9B32920}" type="presParOf" srcId="{E19EF95A-AD1A-45D3-9DB9-CF7F30CA39D9}" destId="{DA69CA2A-31EA-44AE-9282-C4333A5580CA}" srcOrd="2" destOrd="0" presId="urn:microsoft.com/office/officeart/2005/8/layout/hList1"/>
    <dgm:cxn modelId="{C49897A0-D513-4AB3-9EBC-29D0493A5D5F}" type="presParOf" srcId="{DA69CA2A-31EA-44AE-9282-C4333A5580CA}" destId="{423B488D-ADA9-4E94-A1F3-646989FC8DEF}" srcOrd="0" destOrd="0" presId="urn:microsoft.com/office/officeart/2005/8/layout/hList1"/>
    <dgm:cxn modelId="{3302D743-27F7-4DF4-9EB5-42BD8095DCD6}" type="presParOf" srcId="{DA69CA2A-31EA-44AE-9282-C4333A5580CA}" destId="{FA2EC3E2-D3BE-4400-81A9-0A89B0308D0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E481E5-7454-4B1C-8D68-8A1B03ECE50F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4AB04D05-54F1-4D4B-B0B7-E6ABA93447E8}">
      <dgm:prSet custT="1"/>
      <dgm:spPr/>
      <dgm:t>
        <a:bodyPr/>
        <a:lstStyle/>
        <a:p>
          <a:pPr algn="l"/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1.ไมโครโฟนที่กระจายเสียงได้ ทิศทางเดียว (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Unidirectional Microphones) 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20E22649-CBEE-4D9B-9C01-4A11B0315C61}" type="parTrans" cxnId="{BB28A9DD-1C42-4ED5-A406-F4E8144D63B8}">
      <dgm:prSet/>
      <dgm:spPr/>
      <dgm:t>
        <a:bodyPr/>
        <a:lstStyle/>
        <a:p>
          <a:endParaRPr lang="th-TH"/>
        </a:p>
      </dgm:t>
    </dgm:pt>
    <dgm:pt modelId="{55ACA532-7B82-4EC7-BB67-F9025405DF0B}" type="sibTrans" cxnId="{BB28A9DD-1C42-4ED5-A406-F4E8144D63B8}">
      <dgm:prSet/>
      <dgm:spPr/>
      <dgm:t>
        <a:bodyPr/>
        <a:lstStyle/>
        <a:p>
          <a:endParaRPr lang="th-TH"/>
        </a:p>
      </dgm:t>
    </dgm:pt>
    <dgm:pt modelId="{4AD4F54C-7915-42E2-A817-340424758BC2}">
      <dgm:prSet custT="1"/>
      <dgm:spPr/>
      <dgm:t>
        <a:bodyPr/>
        <a:lstStyle/>
        <a:p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2.ไมโครโฟนรอบทิศทาง                             (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Omnidirectional Microphones) 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D02B1D4E-F246-4646-8428-755662B9199A}" type="parTrans" cxnId="{1BB0E504-EC8F-4D8F-BE30-EC1431E727DE}">
      <dgm:prSet/>
      <dgm:spPr/>
      <dgm:t>
        <a:bodyPr/>
        <a:lstStyle/>
        <a:p>
          <a:endParaRPr lang="th-TH"/>
        </a:p>
      </dgm:t>
    </dgm:pt>
    <dgm:pt modelId="{1F41BD87-1025-4F0E-88E3-0073ABFD0DD0}" type="sibTrans" cxnId="{1BB0E504-EC8F-4D8F-BE30-EC1431E727DE}">
      <dgm:prSet/>
      <dgm:spPr/>
      <dgm:t>
        <a:bodyPr/>
        <a:lstStyle/>
        <a:p>
          <a:endParaRPr lang="th-TH"/>
        </a:p>
      </dgm:t>
    </dgm:pt>
    <dgm:pt modelId="{D93234BC-B2F9-4383-AA5B-9B99113D15EB}">
      <dgm:prSet custT="1"/>
      <dgm:spPr/>
      <dgm:t>
        <a:bodyPr/>
        <a:lstStyle/>
        <a:p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3.ลา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เวลเลอร์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ไมโครโฟน                                (</a:t>
          </a:r>
          <a:r>
            <a:rPr lang="en-US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Laveler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Microphone) 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31C0CC32-EDB0-43A9-A521-8BE10A3E7420}" type="parTrans" cxnId="{4C98CC19-089C-4392-8DF5-472CAFEB4CDD}">
      <dgm:prSet/>
      <dgm:spPr/>
      <dgm:t>
        <a:bodyPr/>
        <a:lstStyle/>
        <a:p>
          <a:endParaRPr lang="th-TH"/>
        </a:p>
      </dgm:t>
    </dgm:pt>
    <dgm:pt modelId="{247E78AE-1DE4-4649-A87E-FD163C51BCDE}" type="sibTrans" cxnId="{4C98CC19-089C-4392-8DF5-472CAFEB4CDD}">
      <dgm:prSet/>
      <dgm:spPr/>
      <dgm:t>
        <a:bodyPr/>
        <a:lstStyle/>
        <a:p>
          <a:endParaRPr lang="th-TH"/>
        </a:p>
      </dgm:t>
    </dgm:pt>
    <dgm:pt modelId="{AE829921-2C20-4B0A-B24A-451BCFB1780C}">
      <dgm:prSet custT="1"/>
      <dgm:spPr/>
      <dgm:t>
        <a:bodyPr/>
        <a:lstStyle/>
        <a:p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4.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เฮด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เซต ไมโครโฟน                                   (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Headset Microphone) 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4F56FD25-ED6B-4A20-887B-7557A03CE91E}" type="parTrans" cxnId="{D0A24465-201E-437A-A8BF-9531D83984CA}">
      <dgm:prSet/>
      <dgm:spPr/>
      <dgm:t>
        <a:bodyPr/>
        <a:lstStyle/>
        <a:p>
          <a:endParaRPr lang="th-TH"/>
        </a:p>
      </dgm:t>
    </dgm:pt>
    <dgm:pt modelId="{3A316D0E-BDF6-4AEE-8604-4B62EE539AA9}" type="sibTrans" cxnId="{D0A24465-201E-437A-A8BF-9531D83984CA}">
      <dgm:prSet/>
      <dgm:spPr/>
      <dgm:t>
        <a:bodyPr/>
        <a:lstStyle/>
        <a:p>
          <a:endParaRPr lang="th-TH"/>
        </a:p>
      </dgm:t>
    </dgm:pt>
    <dgm:pt modelId="{141BA159-4896-47BE-BD6A-BACAA0E9E43E}" type="pres">
      <dgm:prSet presAssocID="{76E481E5-7454-4B1C-8D68-8A1B03ECE50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6E53893-0DC5-46DE-8D6D-E29A7039EF64}" type="pres">
      <dgm:prSet presAssocID="{76E481E5-7454-4B1C-8D68-8A1B03ECE50F}" presName="dummyMaxCanvas" presStyleCnt="0">
        <dgm:presLayoutVars/>
      </dgm:prSet>
      <dgm:spPr/>
    </dgm:pt>
    <dgm:pt modelId="{EFFB7F10-59C3-442F-BE95-CD69AB659AEB}" type="pres">
      <dgm:prSet presAssocID="{76E481E5-7454-4B1C-8D68-8A1B03ECE50F}" presName="FourNodes_1" presStyleLbl="node1" presStyleIdx="0" presStyleCnt="4" custScaleX="109042" custLinFactNeighborX="3438" custLinFactNeighborY="-628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4B7CD3C-B468-4512-8179-BFFF291490E8}" type="pres">
      <dgm:prSet presAssocID="{76E481E5-7454-4B1C-8D68-8A1B03ECE50F}" presName="FourNodes_2" presStyleLbl="node1" presStyleIdx="1" presStyleCnt="4" custLinFactNeighborX="-937" custLinFactNeighborY="69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DA6467C-4FEA-4338-A359-3A04352CFF25}" type="pres">
      <dgm:prSet presAssocID="{76E481E5-7454-4B1C-8D68-8A1B03ECE50F}" presName="FourNodes_3" presStyleLbl="node1" presStyleIdx="2" presStyleCnt="4" custLinFactY="13287" custLinFactNeighborX="8054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251CCE8-486D-404B-BC09-DBE32491EFA2}" type="pres">
      <dgm:prSet presAssocID="{76E481E5-7454-4B1C-8D68-8A1B03ECE50F}" presName="FourNodes_4" presStyleLbl="node1" presStyleIdx="3" presStyleCnt="4" custLinFactY="-19219" custLinFactNeighborX="-6796" custLinFactNeighborY="-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3AC6CBE-86BC-4829-B492-BC6D066699C1}" type="pres">
      <dgm:prSet presAssocID="{76E481E5-7454-4B1C-8D68-8A1B03ECE50F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949E5D0-8831-46A0-A25A-BBDF99841A4A}" type="pres">
      <dgm:prSet presAssocID="{76E481E5-7454-4B1C-8D68-8A1B03ECE50F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5BBB45E-0629-46F5-8973-AAC2AF624E97}" type="pres">
      <dgm:prSet presAssocID="{76E481E5-7454-4B1C-8D68-8A1B03ECE50F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D4D6C1B-6228-4EFC-9174-BA406A518B8A}" type="pres">
      <dgm:prSet presAssocID="{76E481E5-7454-4B1C-8D68-8A1B03ECE50F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20945A0-428B-434B-B99C-A574964E371C}" type="pres">
      <dgm:prSet presAssocID="{76E481E5-7454-4B1C-8D68-8A1B03ECE50F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46F0C5E-1E93-4F2A-88D9-02CF673913DC}" type="pres">
      <dgm:prSet presAssocID="{76E481E5-7454-4B1C-8D68-8A1B03ECE50F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65AB37A-878B-4678-B0D4-364CEA52C0F9}" type="pres">
      <dgm:prSet presAssocID="{76E481E5-7454-4B1C-8D68-8A1B03ECE50F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C98CC19-089C-4392-8DF5-472CAFEB4CDD}" srcId="{76E481E5-7454-4B1C-8D68-8A1B03ECE50F}" destId="{D93234BC-B2F9-4383-AA5B-9B99113D15EB}" srcOrd="3" destOrd="0" parTransId="{31C0CC32-EDB0-43A9-A521-8BE10A3E7420}" sibTransId="{247E78AE-1DE4-4649-A87E-FD163C51BCDE}"/>
    <dgm:cxn modelId="{2348F73C-9810-4299-B71F-2E12E1998BF4}" type="presOf" srcId="{AE829921-2C20-4B0A-B24A-451BCFB1780C}" destId="{246F0C5E-1E93-4F2A-88D9-02CF673913DC}" srcOrd="1" destOrd="0" presId="urn:microsoft.com/office/officeart/2005/8/layout/vProcess5"/>
    <dgm:cxn modelId="{738F0D23-01B8-4D69-BB24-8E50F58F899B}" type="presOf" srcId="{4AB04D05-54F1-4D4B-B0B7-E6ABA93447E8}" destId="{EFFB7F10-59C3-442F-BE95-CD69AB659AEB}" srcOrd="0" destOrd="0" presId="urn:microsoft.com/office/officeart/2005/8/layout/vProcess5"/>
    <dgm:cxn modelId="{5569EE37-7D5F-4525-B095-C232DFF618A4}" type="presOf" srcId="{76E481E5-7454-4B1C-8D68-8A1B03ECE50F}" destId="{141BA159-4896-47BE-BD6A-BACAA0E9E43E}" srcOrd="0" destOrd="0" presId="urn:microsoft.com/office/officeart/2005/8/layout/vProcess5"/>
    <dgm:cxn modelId="{CE5B5225-6512-4001-A942-C30A139FC99E}" type="presOf" srcId="{4AD4F54C-7915-42E2-A817-340424758BC2}" destId="{54B7CD3C-B468-4512-8179-BFFF291490E8}" srcOrd="0" destOrd="0" presId="urn:microsoft.com/office/officeart/2005/8/layout/vProcess5"/>
    <dgm:cxn modelId="{BB28A9DD-1C42-4ED5-A406-F4E8144D63B8}" srcId="{76E481E5-7454-4B1C-8D68-8A1B03ECE50F}" destId="{4AB04D05-54F1-4D4B-B0B7-E6ABA93447E8}" srcOrd="0" destOrd="0" parTransId="{20E22649-CBEE-4D9B-9C01-4A11B0315C61}" sibTransId="{55ACA532-7B82-4EC7-BB67-F9025405DF0B}"/>
    <dgm:cxn modelId="{F25C84FF-C98F-4EF7-A787-AAE05836D337}" type="presOf" srcId="{D93234BC-B2F9-4383-AA5B-9B99113D15EB}" destId="{B65AB37A-878B-4678-B0D4-364CEA52C0F9}" srcOrd="1" destOrd="0" presId="urn:microsoft.com/office/officeart/2005/8/layout/vProcess5"/>
    <dgm:cxn modelId="{A487515E-F04A-45C2-8698-332843C023A1}" type="presOf" srcId="{D93234BC-B2F9-4383-AA5B-9B99113D15EB}" destId="{7251CCE8-486D-404B-BC09-DBE32491EFA2}" srcOrd="0" destOrd="0" presId="urn:microsoft.com/office/officeart/2005/8/layout/vProcess5"/>
    <dgm:cxn modelId="{41333EF6-A6D7-4EC0-B4EA-7E039C94F307}" type="presOf" srcId="{4AB04D05-54F1-4D4B-B0B7-E6ABA93447E8}" destId="{9D4D6C1B-6228-4EFC-9174-BA406A518B8A}" srcOrd="1" destOrd="0" presId="urn:microsoft.com/office/officeart/2005/8/layout/vProcess5"/>
    <dgm:cxn modelId="{D0A24465-201E-437A-A8BF-9531D83984CA}" srcId="{76E481E5-7454-4B1C-8D68-8A1B03ECE50F}" destId="{AE829921-2C20-4B0A-B24A-451BCFB1780C}" srcOrd="2" destOrd="0" parTransId="{4F56FD25-ED6B-4A20-887B-7557A03CE91E}" sibTransId="{3A316D0E-BDF6-4AEE-8604-4B62EE539AA9}"/>
    <dgm:cxn modelId="{60AE5101-61A4-4735-A1A0-FC7586617F77}" type="presOf" srcId="{1F41BD87-1025-4F0E-88E3-0073ABFD0DD0}" destId="{3949E5D0-8831-46A0-A25A-BBDF99841A4A}" srcOrd="0" destOrd="0" presId="urn:microsoft.com/office/officeart/2005/8/layout/vProcess5"/>
    <dgm:cxn modelId="{1BB0E504-EC8F-4D8F-BE30-EC1431E727DE}" srcId="{76E481E5-7454-4B1C-8D68-8A1B03ECE50F}" destId="{4AD4F54C-7915-42E2-A817-340424758BC2}" srcOrd="1" destOrd="0" parTransId="{D02B1D4E-F246-4646-8428-755662B9199A}" sibTransId="{1F41BD87-1025-4F0E-88E3-0073ABFD0DD0}"/>
    <dgm:cxn modelId="{843A708E-B759-478B-83C2-0895D300E72A}" type="presOf" srcId="{AE829921-2C20-4B0A-B24A-451BCFB1780C}" destId="{ADA6467C-4FEA-4338-A359-3A04352CFF25}" srcOrd="0" destOrd="0" presId="urn:microsoft.com/office/officeart/2005/8/layout/vProcess5"/>
    <dgm:cxn modelId="{BA919887-EC97-46D6-A2F8-DC511B9468B2}" type="presOf" srcId="{4AD4F54C-7915-42E2-A817-340424758BC2}" destId="{920945A0-428B-434B-B99C-A574964E371C}" srcOrd="1" destOrd="0" presId="urn:microsoft.com/office/officeart/2005/8/layout/vProcess5"/>
    <dgm:cxn modelId="{2DC803D2-711B-4C41-A734-359547318631}" type="presOf" srcId="{3A316D0E-BDF6-4AEE-8604-4B62EE539AA9}" destId="{55BBB45E-0629-46F5-8973-AAC2AF624E97}" srcOrd="0" destOrd="0" presId="urn:microsoft.com/office/officeart/2005/8/layout/vProcess5"/>
    <dgm:cxn modelId="{35F12200-CB55-431E-B686-23D1DC4FA020}" type="presOf" srcId="{55ACA532-7B82-4EC7-BB67-F9025405DF0B}" destId="{A3AC6CBE-86BC-4829-B492-BC6D066699C1}" srcOrd="0" destOrd="0" presId="urn:microsoft.com/office/officeart/2005/8/layout/vProcess5"/>
    <dgm:cxn modelId="{48411F49-822E-4492-91AA-8FE71FD69A65}" type="presParOf" srcId="{141BA159-4896-47BE-BD6A-BACAA0E9E43E}" destId="{86E53893-0DC5-46DE-8D6D-E29A7039EF64}" srcOrd="0" destOrd="0" presId="urn:microsoft.com/office/officeart/2005/8/layout/vProcess5"/>
    <dgm:cxn modelId="{5EB67972-7B4A-4D02-8DDC-11F3A5C83263}" type="presParOf" srcId="{141BA159-4896-47BE-BD6A-BACAA0E9E43E}" destId="{EFFB7F10-59C3-442F-BE95-CD69AB659AEB}" srcOrd="1" destOrd="0" presId="urn:microsoft.com/office/officeart/2005/8/layout/vProcess5"/>
    <dgm:cxn modelId="{E44B80EB-49CA-4762-AFF0-792C1FD2B18E}" type="presParOf" srcId="{141BA159-4896-47BE-BD6A-BACAA0E9E43E}" destId="{54B7CD3C-B468-4512-8179-BFFF291490E8}" srcOrd="2" destOrd="0" presId="urn:microsoft.com/office/officeart/2005/8/layout/vProcess5"/>
    <dgm:cxn modelId="{15F315B3-2F6E-4324-A785-C656F9FF961B}" type="presParOf" srcId="{141BA159-4896-47BE-BD6A-BACAA0E9E43E}" destId="{ADA6467C-4FEA-4338-A359-3A04352CFF25}" srcOrd="3" destOrd="0" presId="urn:microsoft.com/office/officeart/2005/8/layout/vProcess5"/>
    <dgm:cxn modelId="{72E4793F-B732-41DC-B038-95704C91C1E3}" type="presParOf" srcId="{141BA159-4896-47BE-BD6A-BACAA0E9E43E}" destId="{7251CCE8-486D-404B-BC09-DBE32491EFA2}" srcOrd="4" destOrd="0" presId="urn:microsoft.com/office/officeart/2005/8/layout/vProcess5"/>
    <dgm:cxn modelId="{51B9AFA4-683A-4951-B41C-833BCE6926B8}" type="presParOf" srcId="{141BA159-4896-47BE-BD6A-BACAA0E9E43E}" destId="{A3AC6CBE-86BC-4829-B492-BC6D066699C1}" srcOrd="5" destOrd="0" presId="urn:microsoft.com/office/officeart/2005/8/layout/vProcess5"/>
    <dgm:cxn modelId="{8A62C9F3-96DE-4781-9ED9-97ECCF38EB20}" type="presParOf" srcId="{141BA159-4896-47BE-BD6A-BACAA0E9E43E}" destId="{3949E5D0-8831-46A0-A25A-BBDF99841A4A}" srcOrd="6" destOrd="0" presId="urn:microsoft.com/office/officeart/2005/8/layout/vProcess5"/>
    <dgm:cxn modelId="{09B7C519-07FA-409B-9237-6A72507550FC}" type="presParOf" srcId="{141BA159-4896-47BE-BD6A-BACAA0E9E43E}" destId="{55BBB45E-0629-46F5-8973-AAC2AF624E97}" srcOrd="7" destOrd="0" presId="urn:microsoft.com/office/officeart/2005/8/layout/vProcess5"/>
    <dgm:cxn modelId="{4C2EE756-34E1-4EF7-BB7D-453BC624758A}" type="presParOf" srcId="{141BA159-4896-47BE-BD6A-BACAA0E9E43E}" destId="{9D4D6C1B-6228-4EFC-9174-BA406A518B8A}" srcOrd="8" destOrd="0" presId="urn:microsoft.com/office/officeart/2005/8/layout/vProcess5"/>
    <dgm:cxn modelId="{4D15EBF2-4C09-4399-AD3C-DFD28F433483}" type="presParOf" srcId="{141BA159-4896-47BE-BD6A-BACAA0E9E43E}" destId="{920945A0-428B-434B-B99C-A574964E371C}" srcOrd="9" destOrd="0" presId="urn:microsoft.com/office/officeart/2005/8/layout/vProcess5"/>
    <dgm:cxn modelId="{84D61448-8533-4574-ACC9-6AFC6087C8F3}" type="presParOf" srcId="{141BA159-4896-47BE-BD6A-BACAA0E9E43E}" destId="{246F0C5E-1E93-4F2A-88D9-02CF673913DC}" srcOrd="10" destOrd="0" presId="urn:microsoft.com/office/officeart/2005/8/layout/vProcess5"/>
    <dgm:cxn modelId="{1F60701B-447E-4EAA-A2DE-702FE392784B}" type="presParOf" srcId="{141BA159-4896-47BE-BD6A-BACAA0E9E43E}" destId="{B65AB37A-878B-4678-B0D4-364CEA52C0F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E9B152-D94E-4852-9A16-C28A2ECC95E2}" type="doc">
      <dgm:prSet loTypeId="urn:microsoft.com/office/officeart/2009/3/layout/PlusandMinus" loCatId="relationship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th-TH"/>
        </a:p>
      </dgm:t>
    </dgm:pt>
    <dgm:pt modelId="{D0E0B856-002C-4BA4-8148-7492FF7DB31D}">
      <dgm:prSet phldrT="[ข้อความ]" custT="1"/>
      <dgm:spPr/>
      <dgm:t>
        <a:bodyPr/>
        <a:lstStyle/>
        <a:p>
          <a:endParaRPr lang="th-TH" sz="4000" b="1" dirty="0" smtClean="0">
            <a:latin typeface="TH Sarabun New" pitchFamily="34" charset="-34"/>
            <a:cs typeface="TH Sarabun New" pitchFamily="34" charset="-34"/>
          </a:endParaRPr>
        </a:p>
        <a:p>
          <a:r>
            <a:rPr lang="th-TH" sz="40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 สายอันบา</a:t>
          </a:r>
          <a:r>
            <a:rPr lang="th-TH" sz="40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ลานซ์</a:t>
          </a:r>
          <a:r>
            <a:rPr lang="th-TH" sz="40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 </a:t>
          </a:r>
          <a:endParaRPr lang="th-TH" sz="40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04BCDE08-1B70-447B-A260-9ED0972C5826}" type="parTrans" cxnId="{4A9D9AEB-98A7-4F75-AF96-92D6F179C3AA}">
      <dgm:prSet/>
      <dgm:spPr/>
      <dgm:t>
        <a:bodyPr/>
        <a:lstStyle/>
        <a:p>
          <a:endParaRPr lang="th-TH"/>
        </a:p>
      </dgm:t>
    </dgm:pt>
    <dgm:pt modelId="{A434E7F2-AF78-4E9D-BB6B-2C62F66B74F2}" type="sibTrans" cxnId="{4A9D9AEB-98A7-4F75-AF96-92D6F179C3AA}">
      <dgm:prSet/>
      <dgm:spPr/>
      <dgm:t>
        <a:bodyPr/>
        <a:lstStyle/>
        <a:p>
          <a:endParaRPr lang="th-TH"/>
        </a:p>
      </dgm:t>
    </dgm:pt>
    <dgm:pt modelId="{43B1A5CE-3395-40DE-8394-6F93B8B7A55F}">
      <dgm:prSet phldrT="[ข้อความ]" custT="1"/>
      <dgm:spPr/>
      <dgm:t>
        <a:bodyPr/>
        <a:lstStyle/>
        <a:p>
          <a:endParaRPr lang="th-TH" sz="4000" b="1" dirty="0" smtClean="0">
            <a:latin typeface="TH Sarabun New" pitchFamily="34" charset="-34"/>
            <a:cs typeface="TH Sarabun New" pitchFamily="34" charset="-34"/>
          </a:endParaRPr>
        </a:p>
        <a:p>
          <a:r>
            <a:rPr lang="th-TH" sz="40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 สายบา</a:t>
          </a:r>
          <a:r>
            <a:rPr lang="th-TH" sz="40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ลานซ์</a:t>
          </a:r>
          <a:r>
            <a:rPr lang="th-TH" sz="40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 </a:t>
          </a:r>
          <a:endParaRPr lang="th-TH" sz="40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88E66EC7-2E69-4CDA-94EC-17B1534EB1AA}" type="parTrans" cxnId="{3D9CAF81-51FE-4A06-A2B3-3F108B54BB1C}">
      <dgm:prSet/>
      <dgm:spPr/>
      <dgm:t>
        <a:bodyPr/>
        <a:lstStyle/>
        <a:p>
          <a:endParaRPr lang="th-TH"/>
        </a:p>
      </dgm:t>
    </dgm:pt>
    <dgm:pt modelId="{F40F688C-9435-4BCE-8DF4-44F396C4F686}" type="sibTrans" cxnId="{3D9CAF81-51FE-4A06-A2B3-3F108B54BB1C}">
      <dgm:prSet/>
      <dgm:spPr/>
      <dgm:t>
        <a:bodyPr/>
        <a:lstStyle/>
        <a:p>
          <a:endParaRPr lang="th-TH"/>
        </a:p>
      </dgm:t>
    </dgm:pt>
    <dgm:pt modelId="{3D30D85E-F160-443C-B86D-36E0887632BE}" type="pres">
      <dgm:prSet presAssocID="{BCE9B152-D94E-4852-9A16-C28A2ECC95E2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99B5A05-93A5-431D-94F6-1632759E499E}" type="pres">
      <dgm:prSet presAssocID="{BCE9B152-D94E-4852-9A16-C28A2ECC95E2}" presName="Background" presStyleLbl="bgImgPlace1" presStyleIdx="0" presStyleCnt="1" custScaleX="109210" custLinFactNeighborX="-7242" custLinFactNeighborY="585"/>
      <dgm:spPr/>
    </dgm:pt>
    <dgm:pt modelId="{D56019F6-664C-4E41-ACCE-77321191182D}" type="pres">
      <dgm:prSet presAssocID="{BCE9B152-D94E-4852-9A16-C28A2ECC95E2}" presName="ParentText1" presStyleLbl="revTx" presStyleIdx="0" presStyleCnt="2" custScaleX="132098" custLinFactNeighborX="-14619" custLinFactNeighborY="-7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63518D-A7D1-4FA8-9E89-D5D7412984AE}" type="pres">
      <dgm:prSet presAssocID="{BCE9B152-D94E-4852-9A16-C28A2ECC95E2}" presName="ParentText2" presStyleLbl="revTx" presStyleIdx="1" presStyleCnt="2" custScaleY="1012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25A5D60-CE2A-4055-B034-DAA0D7AB8DAC}" type="pres">
      <dgm:prSet presAssocID="{BCE9B152-D94E-4852-9A16-C28A2ECC95E2}" presName="Plus" presStyleLbl="alignNode1" presStyleIdx="0" presStyleCnt="2"/>
      <dgm:spPr/>
    </dgm:pt>
    <dgm:pt modelId="{471EE07B-2927-45FF-BCAD-9911F4831AD7}" type="pres">
      <dgm:prSet presAssocID="{BCE9B152-D94E-4852-9A16-C28A2ECC95E2}" presName="Minus" presStyleLbl="alignNode1" presStyleIdx="1" presStyleCnt="2"/>
      <dgm:spPr/>
    </dgm:pt>
    <dgm:pt modelId="{59256228-1F0D-4D98-9DF0-897A49B260BD}" type="pres">
      <dgm:prSet presAssocID="{BCE9B152-D94E-4852-9A16-C28A2ECC95E2}" presName="Divider" presStyleLbl="parChTrans1D1" presStyleIdx="0" presStyleCnt="1" custLinFactX="-12500000" custLinFactNeighborX="-12500000" custLinFactNeighborY="-959"/>
      <dgm:spPr/>
    </dgm:pt>
  </dgm:ptLst>
  <dgm:cxnLst>
    <dgm:cxn modelId="{4A9D9AEB-98A7-4F75-AF96-92D6F179C3AA}" srcId="{BCE9B152-D94E-4852-9A16-C28A2ECC95E2}" destId="{D0E0B856-002C-4BA4-8148-7492FF7DB31D}" srcOrd="0" destOrd="0" parTransId="{04BCDE08-1B70-447B-A260-9ED0972C5826}" sibTransId="{A434E7F2-AF78-4E9D-BB6B-2C62F66B74F2}"/>
    <dgm:cxn modelId="{AA01D49F-CFB9-4A68-B94B-0250E41EAA17}" type="presOf" srcId="{43B1A5CE-3395-40DE-8394-6F93B8B7A55F}" destId="{0463518D-A7D1-4FA8-9E89-D5D7412984AE}" srcOrd="0" destOrd="0" presId="urn:microsoft.com/office/officeart/2009/3/layout/PlusandMinus"/>
    <dgm:cxn modelId="{74730BD1-1C03-4CFA-AC6B-0E94BE2276EC}" type="presOf" srcId="{BCE9B152-D94E-4852-9A16-C28A2ECC95E2}" destId="{3D30D85E-F160-443C-B86D-36E0887632BE}" srcOrd="0" destOrd="0" presId="urn:microsoft.com/office/officeart/2009/3/layout/PlusandMinus"/>
    <dgm:cxn modelId="{3D9CAF81-51FE-4A06-A2B3-3F108B54BB1C}" srcId="{BCE9B152-D94E-4852-9A16-C28A2ECC95E2}" destId="{43B1A5CE-3395-40DE-8394-6F93B8B7A55F}" srcOrd="1" destOrd="0" parTransId="{88E66EC7-2E69-4CDA-94EC-17B1534EB1AA}" sibTransId="{F40F688C-9435-4BCE-8DF4-44F396C4F686}"/>
    <dgm:cxn modelId="{1AF05B66-5C43-4D7E-84AB-3D88EBA80E8E}" type="presOf" srcId="{D0E0B856-002C-4BA4-8148-7492FF7DB31D}" destId="{D56019F6-664C-4E41-ACCE-77321191182D}" srcOrd="0" destOrd="0" presId="urn:microsoft.com/office/officeart/2009/3/layout/PlusandMinus"/>
    <dgm:cxn modelId="{199F8B97-08E8-41A1-84B2-D838C0B0C075}" type="presParOf" srcId="{3D30D85E-F160-443C-B86D-36E0887632BE}" destId="{899B5A05-93A5-431D-94F6-1632759E499E}" srcOrd="0" destOrd="0" presId="urn:microsoft.com/office/officeart/2009/3/layout/PlusandMinus"/>
    <dgm:cxn modelId="{42425626-28FD-42D9-BD3D-35D5D541C495}" type="presParOf" srcId="{3D30D85E-F160-443C-B86D-36E0887632BE}" destId="{D56019F6-664C-4E41-ACCE-77321191182D}" srcOrd="1" destOrd="0" presId="urn:microsoft.com/office/officeart/2009/3/layout/PlusandMinus"/>
    <dgm:cxn modelId="{E1AFAE94-9108-4DB5-80F0-40A00D1F5727}" type="presParOf" srcId="{3D30D85E-F160-443C-B86D-36E0887632BE}" destId="{0463518D-A7D1-4FA8-9E89-D5D7412984AE}" srcOrd="2" destOrd="0" presId="urn:microsoft.com/office/officeart/2009/3/layout/PlusandMinus"/>
    <dgm:cxn modelId="{0098E670-AAE8-40F3-8E4B-D5519178291E}" type="presParOf" srcId="{3D30D85E-F160-443C-B86D-36E0887632BE}" destId="{D25A5D60-CE2A-4055-B034-DAA0D7AB8DAC}" srcOrd="3" destOrd="0" presId="urn:microsoft.com/office/officeart/2009/3/layout/PlusandMinus"/>
    <dgm:cxn modelId="{2DDBBF94-58B8-4A77-855D-09FAEEAAA759}" type="presParOf" srcId="{3D30D85E-F160-443C-B86D-36E0887632BE}" destId="{471EE07B-2927-45FF-BCAD-9911F4831AD7}" srcOrd="4" destOrd="0" presId="urn:microsoft.com/office/officeart/2009/3/layout/PlusandMinus"/>
    <dgm:cxn modelId="{90064C67-86D0-45B0-B86D-9E335BD541B8}" type="presParOf" srcId="{3D30D85E-F160-443C-B86D-36E0887632BE}" destId="{59256228-1F0D-4D98-9DF0-897A49B260BD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392106-3B3E-4E79-8E50-B5A9D3E04208}" type="doc">
      <dgm:prSet loTypeId="urn:microsoft.com/office/officeart/2005/8/layout/bProcess3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B1BE8F71-65EF-4687-A1DC-FA4F130CCD0B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 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ครอส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โอ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เวอร์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Crossover)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AEE0A4BF-8E75-413E-8291-0683D68E99BA}" type="parTrans" cxnId="{2EDB62DC-9101-4C1D-A123-F9E89A3503CA}">
      <dgm:prSet/>
      <dgm:spPr/>
      <dgm:t>
        <a:bodyPr/>
        <a:lstStyle/>
        <a:p>
          <a:endParaRPr lang="th-TH"/>
        </a:p>
      </dgm:t>
    </dgm:pt>
    <dgm:pt modelId="{55181301-1E34-4B3A-A8B8-8CC52127B2E8}" type="sibTrans" cxnId="{2EDB62DC-9101-4C1D-A123-F9E89A3503CA}">
      <dgm:prSet/>
      <dgm:spPr/>
      <dgm:t>
        <a:bodyPr/>
        <a:lstStyle/>
        <a:p>
          <a:endParaRPr lang="th-TH"/>
        </a:p>
      </dgm:t>
    </dgm:pt>
    <dgm:pt modelId="{5F5DCBED-4DD1-4542-8B1C-E10C4CC3FFEA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. 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ลำโพงซับ  – 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วูเฟอร์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Sub - Woofer) 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594CF581-8D67-4762-B51B-1665B07C7B6B}" type="parTrans" cxnId="{F2CFBF99-2242-469B-9FE8-DECE2C6C9173}">
      <dgm:prSet/>
      <dgm:spPr/>
      <dgm:t>
        <a:bodyPr/>
        <a:lstStyle/>
        <a:p>
          <a:endParaRPr lang="th-TH"/>
        </a:p>
      </dgm:t>
    </dgm:pt>
    <dgm:pt modelId="{87E13126-F697-4868-9CED-4162F989E4B7}" type="sibTrans" cxnId="{F2CFBF99-2242-469B-9FE8-DECE2C6C9173}">
      <dgm:prSet/>
      <dgm:spPr/>
      <dgm:t>
        <a:bodyPr/>
        <a:lstStyle/>
        <a:p>
          <a:endParaRPr lang="th-TH"/>
        </a:p>
      </dgm:t>
    </dgm:pt>
    <dgm:pt modelId="{FF33937E-B64D-4AA8-A66F-87F94B8A0E52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3.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ลำโพงวูเฟอร์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Woofer) 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BDFB3A61-4835-4374-A2B7-41D995050ED6}" type="parTrans" cxnId="{BB6B06DE-5800-475D-8DE3-522D8890F7EE}">
      <dgm:prSet/>
      <dgm:spPr/>
      <dgm:t>
        <a:bodyPr/>
        <a:lstStyle/>
        <a:p>
          <a:endParaRPr lang="th-TH"/>
        </a:p>
      </dgm:t>
    </dgm:pt>
    <dgm:pt modelId="{1C823F25-E75D-42D9-82E7-8C4BC32E438A}" type="sibTrans" cxnId="{BB6B06DE-5800-475D-8DE3-522D8890F7EE}">
      <dgm:prSet/>
      <dgm:spPr/>
      <dgm:t>
        <a:bodyPr/>
        <a:lstStyle/>
        <a:p>
          <a:endParaRPr lang="th-TH"/>
        </a:p>
      </dgm:t>
    </dgm:pt>
    <dgm:pt modelId="{67B28128-2B83-4F15-A949-73FB4967D131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4.ลำโพงมิด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เรนจ์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Midrange) 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DDCB4C00-EFB0-45ED-8332-73ECD49A205B}" type="parTrans" cxnId="{4ED2AE5F-D5A7-46D6-B4E2-28C1BA58DB5A}">
      <dgm:prSet/>
      <dgm:spPr/>
      <dgm:t>
        <a:bodyPr/>
        <a:lstStyle/>
        <a:p>
          <a:endParaRPr lang="th-TH"/>
        </a:p>
      </dgm:t>
    </dgm:pt>
    <dgm:pt modelId="{32E16D92-5FCD-41AE-9983-C32DF2525FC1}" type="sibTrans" cxnId="{4ED2AE5F-D5A7-46D6-B4E2-28C1BA58DB5A}">
      <dgm:prSet/>
      <dgm:spPr/>
      <dgm:t>
        <a:bodyPr/>
        <a:lstStyle/>
        <a:p>
          <a:endParaRPr lang="th-TH"/>
        </a:p>
      </dgm:t>
    </dgm:pt>
    <dgm:pt modelId="{3BA7D863-01D0-40BA-9DDC-181738A998CC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5.ลำโพง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ทวีตเตอร์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Tweeter) 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92A4AAD2-6A55-41BE-8860-8F648491C406}" type="parTrans" cxnId="{214A51DD-CE06-48CB-9A6F-E1146E4D7736}">
      <dgm:prSet/>
      <dgm:spPr/>
      <dgm:t>
        <a:bodyPr/>
        <a:lstStyle/>
        <a:p>
          <a:endParaRPr lang="th-TH"/>
        </a:p>
      </dgm:t>
    </dgm:pt>
    <dgm:pt modelId="{52B12F20-87B9-49F9-A221-CE5C473363CD}" type="sibTrans" cxnId="{214A51DD-CE06-48CB-9A6F-E1146E4D7736}">
      <dgm:prSet/>
      <dgm:spPr/>
      <dgm:t>
        <a:bodyPr/>
        <a:lstStyle/>
        <a:p>
          <a:endParaRPr lang="th-TH"/>
        </a:p>
      </dgm:t>
    </dgm:pt>
    <dgm:pt modelId="{9DBD2678-0045-4B11-B177-6BAB2456A2FC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6.ลำโพง</a:t>
          </a:r>
          <a:r>
            <a:rPr lang="th-TH" sz="3200" b="1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ฟูลเรนจ์</a:t>
          </a:r>
          <a:r>
            <a:rPr lang="th-TH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Full Range) </a:t>
          </a:r>
          <a:endParaRPr lang="th-TH" sz="3200" b="1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C7540D4C-CB59-4627-B22C-D27A22469B3D}" type="parTrans" cxnId="{F7B57557-D3DE-4974-9CCF-667CE45605C4}">
      <dgm:prSet/>
      <dgm:spPr/>
      <dgm:t>
        <a:bodyPr/>
        <a:lstStyle/>
        <a:p>
          <a:endParaRPr lang="th-TH"/>
        </a:p>
      </dgm:t>
    </dgm:pt>
    <dgm:pt modelId="{6958C01C-E34B-4D63-8973-64D27BE0594F}" type="sibTrans" cxnId="{F7B57557-D3DE-4974-9CCF-667CE45605C4}">
      <dgm:prSet/>
      <dgm:spPr/>
      <dgm:t>
        <a:bodyPr/>
        <a:lstStyle/>
        <a:p>
          <a:endParaRPr lang="th-TH"/>
        </a:p>
      </dgm:t>
    </dgm:pt>
    <dgm:pt modelId="{00E0A368-4868-4E1F-BA0D-1DE5C3735AAE}" type="pres">
      <dgm:prSet presAssocID="{3A392106-3B3E-4E79-8E50-B5A9D3E0420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516AE88-EBEB-45B1-99B9-A58F637BBFB9}" type="pres">
      <dgm:prSet presAssocID="{B1BE8F71-65EF-4687-A1DC-FA4F130CCD0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2EC18BB-317F-4D8A-A1E2-19F713B460F4}" type="pres">
      <dgm:prSet presAssocID="{55181301-1E34-4B3A-A8B8-8CC52127B2E8}" presName="sibTrans" presStyleLbl="sibTrans1D1" presStyleIdx="0" presStyleCnt="5"/>
      <dgm:spPr/>
      <dgm:t>
        <a:bodyPr/>
        <a:lstStyle/>
        <a:p>
          <a:endParaRPr lang="th-TH"/>
        </a:p>
      </dgm:t>
    </dgm:pt>
    <dgm:pt modelId="{5CF3A7E7-DD91-4B02-B7E5-1EA77BC5CFCC}" type="pres">
      <dgm:prSet presAssocID="{55181301-1E34-4B3A-A8B8-8CC52127B2E8}" presName="connectorText" presStyleLbl="sibTrans1D1" presStyleIdx="0" presStyleCnt="5"/>
      <dgm:spPr/>
      <dgm:t>
        <a:bodyPr/>
        <a:lstStyle/>
        <a:p>
          <a:endParaRPr lang="th-TH"/>
        </a:p>
      </dgm:t>
    </dgm:pt>
    <dgm:pt modelId="{BB74D3F8-1041-4235-8A1F-CB25CC8072F6}" type="pres">
      <dgm:prSet presAssocID="{5F5DCBED-4DD1-4542-8B1C-E10C4CC3FFEA}" presName="node" presStyleLbl="node1" presStyleIdx="1" presStyleCnt="6" custScaleX="14235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1839672-B34D-4A01-92C0-3A0B66650557}" type="pres">
      <dgm:prSet presAssocID="{87E13126-F697-4868-9CED-4162F989E4B7}" presName="sibTrans" presStyleLbl="sibTrans1D1" presStyleIdx="1" presStyleCnt="5"/>
      <dgm:spPr/>
      <dgm:t>
        <a:bodyPr/>
        <a:lstStyle/>
        <a:p>
          <a:endParaRPr lang="th-TH"/>
        </a:p>
      </dgm:t>
    </dgm:pt>
    <dgm:pt modelId="{FCD08F4D-7DC0-4E4E-BFA7-7405156BFDA4}" type="pres">
      <dgm:prSet presAssocID="{87E13126-F697-4868-9CED-4162F989E4B7}" presName="connectorText" presStyleLbl="sibTrans1D1" presStyleIdx="1" presStyleCnt="5"/>
      <dgm:spPr/>
      <dgm:t>
        <a:bodyPr/>
        <a:lstStyle/>
        <a:p>
          <a:endParaRPr lang="th-TH"/>
        </a:p>
      </dgm:t>
    </dgm:pt>
    <dgm:pt modelId="{4E1466BF-50C3-4EF5-A7E3-0BB1505A2CF3}" type="pres">
      <dgm:prSet presAssocID="{FF33937E-B64D-4AA8-A66F-87F94B8A0E5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5BE4825-F9AE-49D2-BFA2-B5E32F2CFC67}" type="pres">
      <dgm:prSet presAssocID="{1C823F25-E75D-42D9-82E7-8C4BC32E438A}" presName="sibTrans" presStyleLbl="sibTrans1D1" presStyleIdx="2" presStyleCnt="5"/>
      <dgm:spPr/>
      <dgm:t>
        <a:bodyPr/>
        <a:lstStyle/>
        <a:p>
          <a:endParaRPr lang="th-TH"/>
        </a:p>
      </dgm:t>
    </dgm:pt>
    <dgm:pt modelId="{ED1B86CB-993C-4ADB-9539-D59BB7582E23}" type="pres">
      <dgm:prSet presAssocID="{1C823F25-E75D-42D9-82E7-8C4BC32E438A}" presName="connectorText" presStyleLbl="sibTrans1D1" presStyleIdx="2" presStyleCnt="5"/>
      <dgm:spPr/>
      <dgm:t>
        <a:bodyPr/>
        <a:lstStyle/>
        <a:p>
          <a:endParaRPr lang="th-TH"/>
        </a:p>
      </dgm:t>
    </dgm:pt>
    <dgm:pt modelId="{C093FA4C-6F6F-4F2E-AF13-4CD3E483C2F6}" type="pres">
      <dgm:prSet presAssocID="{67B28128-2B83-4F15-A949-73FB4967D131}" presName="node" presStyleLbl="node1" presStyleIdx="3" presStyleCnt="6" custScaleX="10979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D6900AC-9F7C-4AF1-BB2F-E03884EE80D5}" type="pres">
      <dgm:prSet presAssocID="{32E16D92-5FCD-41AE-9983-C32DF2525FC1}" presName="sibTrans" presStyleLbl="sibTrans1D1" presStyleIdx="3" presStyleCnt="5"/>
      <dgm:spPr/>
      <dgm:t>
        <a:bodyPr/>
        <a:lstStyle/>
        <a:p>
          <a:endParaRPr lang="th-TH"/>
        </a:p>
      </dgm:t>
    </dgm:pt>
    <dgm:pt modelId="{EECCFE11-743C-4DE7-A6B5-33BBCF4A7054}" type="pres">
      <dgm:prSet presAssocID="{32E16D92-5FCD-41AE-9983-C32DF2525FC1}" presName="connectorText" presStyleLbl="sibTrans1D1" presStyleIdx="3" presStyleCnt="5"/>
      <dgm:spPr/>
      <dgm:t>
        <a:bodyPr/>
        <a:lstStyle/>
        <a:p>
          <a:endParaRPr lang="th-TH"/>
        </a:p>
      </dgm:t>
    </dgm:pt>
    <dgm:pt modelId="{19E0A53F-3452-47E6-8BB6-C539239787CA}" type="pres">
      <dgm:prSet presAssocID="{3BA7D863-01D0-40BA-9DDC-181738A998CC}" presName="node" presStyleLbl="node1" presStyleIdx="4" presStyleCnt="6" custScaleX="11203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331D91A-EDA1-455A-9292-3302E25640A2}" type="pres">
      <dgm:prSet presAssocID="{52B12F20-87B9-49F9-A221-CE5C473363CD}" presName="sibTrans" presStyleLbl="sibTrans1D1" presStyleIdx="4" presStyleCnt="5"/>
      <dgm:spPr/>
      <dgm:t>
        <a:bodyPr/>
        <a:lstStyle/>
        <a:p>
          <a:endParaRPr lang="th-TH"/>
        </a:p>
      </dgm:t>
    </dgm:pt>
    <dgm:pt modelId="{EADCC8C2-5660-4F03-B656-D6EB535BD068}" type="pres">
      <dgm:prSet presAssocID="{52B12F20-87B9-49F9-A221-CE5C473363CD}" presName="connectorText" presStyleLbl="sibTrans1D1" presStyleIdx="4" presStyleCnt="5"/>
      <dgm:spPr/>
      <dgm:t>
        <a:bodyPr/>
        <a:lstStyle/>
        <a:p>
          <a:endParaRPr lang="th-TH"/>
        </a:p>
      </dgm:t>
    </dgm:pt>
    <dgm:pt modelId="{565DE1BD-B499-44AD-B13F-FCF5D902E126}" type="pres">
      <dgm:prSet presAssocID="{9DBD2678-0045-4B11-B177-6BAB2456A2FC}" presName="node" presStyleLbl="node1" presStyleIdx="5" presStyleCnt="6" custScaleX="12348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BB6B06DE-5800-475D-8DE3-522D8890F7EE}" srcId="{3A392106-3B3E-4E79-8E50-B5A9D3E04208}" destId="{FF33937E-B64D-4AA8-A66F-87F94B8A0E52}" srcOrd="2" destOrd="0" parTransId="{BDFB3A61-4835-4374-A2B7-41D995050ED6}" sibTransId="{1C823F25-E75D-42D9-82E7-8C4BC32E438A}"/>
    <dgm:cxn modelId="{0C39DEB8-2138-4132-A599-925E9535F1D2}" type="presOf" srcId="{52B12F20-87B9-49F9-A221-CE5C473363CD}" destId="{9331D91A-EDA1-455A-9292-3302E25640A2}" srcOrd="0" destOrd="0" presId="urn:microsoft.com/office/officeart/2005/8/layout/bProcess3"/>
    <dgm:cxn modelId="{95C676BB-24CE-40AF-AD27-5FA2A1AC9071}" type="presOf" srcId="{5F5DCBED-4DD1-4542-8B1C-E10C4CC3FFEA}" destId="{BB74D3F8-1041-4235-8A1F-CB25CC8072F6}" srcOrd="0" destOrd="0" presId="urn:microsoft.com/office/officeart/2005/8/layout/bProcess3"/>
    <dgm:cxn modelId="{A47E2176-1F6C-4C40-8EA0-222F2EB95AF2}" type="presOf" srcId="{67B28128-2B83-4F15-A949-73FB4967D131}" destId="{C093FA4C-6F6F-4F2E-AF13-4CD3E483C2F6}" srcOrd="0" destOrd="0" presId="urn:microsoft.com/office/officeart/2005/8/layout/bProcess3"/>
    <dgm:cxn modelId="{8F67B340-E07B-43E9-9F4F-ACE38EBDDBD9}" type="presOf" srcId="{3BA7D863-01D0-40BA-9DDC-181738A998CC}" destId="{19E0A53F-3452-47E6-8BB6-C539239787CA}" srcOrd="0" destOrd="0" presId="urn:microsoft.com/office/officeart/2005/8/layout/bProcess3"/>
    <dgm:cxn modelId="{749C8A89-7934-4F12-B94D-0A7EECE36EAD}" type="presOf" srcId="{52B12F20-87B9-49F9-A221-CE5C473363CD}" destId="{EADCC8C2-5660-4F03-B656-D6EB535BD068}" srcOrd="1" destOrd="0" presId="urn:microsoft.com/office/officeart/2005/8/layout/bProcess3"/>
    <dgm:cxn modelId="{DF32FD74-9346-485E-A573-C438DBC227ED}" type="presOf" srcId="{3A392106-3B3E-4E79-8E50-B5A9D3E04208}" destId="{00E0A368-4868-4E1F-BA0D-1DE5C3735AAE}" srcOrd="0" destOrd="0" presId="urn:microsoft.com/office/officeart/2005/8/layout/bProcess3"/>
    <dgm:cxn modelId="{97A04DC0-72AC-47B7-8258-60CF7EF68794}" type="presOf" srcId="{87E13126-F697-4868-9CED-4162F989E4B7}" destId="{F1839672-B34D-4A01-92C0-3A0B66650557}" srcOrd="0" destOrd="0" presId="urn:microsoft.com/office/officeart/2005/8/layout/bProcess3"/>
    <dgm:cxn modelId="{5287649A-7CBE-4021-B8E3-802EE9ADC3CD}" type="presOf" srcId="{FF33937E-B64D-4AA8-A66F-87F94B8A0E52}" destId="{4E1466BF-50C3-4EF5-A7E3-0BB1505A2CF3}" srcOrd="0" destOrd="0" presId="urn:microsoft.com/office/officeart/2005/8/layout/bProcess3"/>
    <dgm:cxn modelId="{47A0B076-9319-4085-B5CF-F998398BCA81}" type="presOf" srcId="{9DBD2678-0045-4B11-B177-6BAB2456A2FC}" destId="{565DE1BD-B499-44AD-B13F-FCF5D902E126}" srcOrd="0" destOrd="0" presId="urn:microsoft.com/office/officeart/2005/8/layout/bProcess3"/>
    <dgm:cxn modelId="{BC1EE933-2518-4CC2-9618-FB317C87691B}" type="presOf" srcId="{B1BE8F71-65EF-4687-A1DC-FA4F130CCD0B}" destId="{8516AE88-EBEB-45B1-99B9-A58F637BBFB9}" srcOrd="0" destOrd="0" presId="urn:microsoft.com/office/officeart/2005/8/layout/bProcess3"/>
    <dgm:cxn modelId="{807544F9-9EE3-44AD-8B7A-70950A1A9291}" type="presOf" srcId="{1C823F25-E75D-42D9-82E7-8C4BC32E438A}" destId="{B5BE4825-F9AE-49D2-BFA2-B5E32F2CFC67}" srcOrd="0" destOrd="0" presId="urn:microsoft.com/office/officeart/2005/8/layout/bProcess3"/>
    <dgm:cxn modelId="{F7B57557-D3DE-4974-9CCF-667CE45605C4}" srcId="{3A392106-3B3E-4E79-8E50-B5A9D3E04208}" destId="{9DBD2678-0045-4B11-B177-6BAB2456A2FC}" srcOrd="5" destOrd="0" parTransId="{C7540D4C-CB59-4627-B22C-D27A22469B3D}" sibTransId="{6958C01C-E34B-4D63-8973-64D27BE0594F}"/>
    <dgm:cxn modelId="{214A51DD-CE06-48CB-9A6F-E1146E4D7736}" srcId="{3A392106-3B3E-4E79-8E50-B5A9D3E04208}" destId="{3BA7D863-01D0-40BA-9DDC-181738A998CC}" srcOrd="4" destOrd="0" parTransId="{92A4AAD2-6A55-41BE-8860-8F648491C406}" sibTransId="{52B12F20-87B9-49F9-A221-CE5C473363CD}"/>
    <dgm:cxn modelId="{A783C7D7-B35A-4C25-B277-A7A86848B71E}" type="presOf" srcId="{32E16D92-5FCD-41AE-9983-C32DF2525FC1}" destId="{ED6900AC-9F7C-4AF1-BB2F-E03884EE80D5}" srcOrd="0" destOrd="0" presId="urn:microsoft.com/office/officeart/2005/8/layout/bProcess3"/>
    <dgm:cxn modelId="{CBD3D9AE-BC79-46E8-B066-BB73252B07DE}" type="presOf" srcId="{55181301-1E34-4B3A-A8B8-8CC52127B2E8}" destId="{A2EC18BB-317F-4D8A-A1E2-19F713B460F4}" srcOrd="0" destOrd="0" presId="urn:microsoft.com/office/officeart/2005/8/layout/bProcess3"/>
    <dgm:cxn modelId="{CD739221-AC0E-43F5-AE86-B09D334DBD2C}" type="presOf" srcId="{55181301-1E34-4B3A-A8B8-8CC52127B2E8}" destId="{5CF3A7E7-DD91-4B02-B7E5-1EA77BC5CFCC}" srcOrd="1" destOrd="0" presId="urn:microsoft.com/office/officeart/2005/8/layout/bProcess3"/>
    <dgm:cxn modelId="{5331174F-B49E-4101-857B-F77A4AD5CD33}" type="presOf" srcId="{32E16D92-5FCD-41AE-9983-C32DF2525FC1}" destId="{EECCFE11-743C-4DE7-A6B5-33BBCF4A7054}" srcOrd="1" destOrd="0" presId="urn:microsoft.com/office/officeart/2005/8/layout/bProcess3"/>
    <dgm:cxn modelId="{18B2725E-1701-4CD7-BF74-B0FDEAD9CF43}" type="presOf" srcId="{1C823F25-E75D-42D9-82E7-8C4BC32E438A}" destId="{ED1B86CB-993C-4ADB-9539-D59BB7582E23}" srcOrd="1" destOrd="0" presId="urn:microsoft.com/office/officeart/2005/8/layout/bProcess3"/>
    <dgm:cxn modelId="{92054A50-A817-4710-9942-60E02D81FAC6}" type="presOf" srcId="{87E13126-F697-4868-9CED-4162F989E4B7}" destId="{FCD08F4D-7DC0-4E4E-BFA7-7405156BFDA4}" srcOrd="1" destOrd="0" presId="urn:microsoft.com/office/officeart/2005/8/layout/bProcess3"/>
    <dgm:cxn modelId="{4ED2AE5F-D5A7-46D6-B4E2-28C1BA58DB5A}" srcId="{3A392106-3B3E-4E79-8E50-B5A9D3E04208}" destId="{67B28128-2B83-4F15-A949-73FB4967D131}" srcOrd="3" destOrd="0" parTransId="{DDCB4C00-EFB0-45ED-8332-73ECD49A205B}" sibTransId="{32E16D92-5FCD-41AE-9983-C32DF2525FC1}"/>
    <dgm:cxn modelId="{F2CFBF99-2242-469B-9FE8-DECE2C6C9173}" srcId="{3A392106-3B3E-4E79-8E50-B5A9D3E04208}" destId="{5F5DCBED-4DD1-4542-8B1C-E10C4CC3FFEA}" srcOrd="1" destOrd="0" parTransId="{594CF581-8D67-4762-B51B-1665B07C7B6B}" sibTransId="{87E13126-F697-4868-9CED-4162F989E4B7}"/>
    <dgm:cxn modelId="{2EDB62DC-9101-4C1D-A123-F9E89A3503CA}" srcId="{3A392106-3B3E-4E79-8E50-B5A9D3E04208}" destId="{B1BE8F71-65EF-4687-A1DC-FA4F130CCD0B}" srcOrd="0" destOrd="0" parTransId="{AEE0A4BF-8E75-413E-8291-0683D68E99BA}" sibTransId="{55181301-1E34-4B3A-A8B8-8CC52127B2E8}"/>
    <dgm:cxn modelId="{FCCC4C52-871B-449E-91DD-3469BB8CFFEB}" type="presParOf" srcId="{00E0A368-4868-4E1F-BA0D-1DE5C3735AAE}" destId="{8516AE88-EBEB-45B1-99B9-A58F637BBFB9}" srcOrd="0" destOrd="0" presId="urn:microsoft.com/office/officeart/2005/8/layout/bProcess3"/>
    <dgm:cxn modelId="{742AABB1-99C2-418A-82B0-6B58374512B6}" type="presParOf" srcId="{00E0A368-4868-4E1F-BA0D-1DE5C3735AAE}" destId="{A2EC18BB-317F-4D8A-A1E2-19F713B460F4}" srcOrd="1" destOrd="0" presId="urn:microsoft.com/office/officeart/2005/8/layout/bProcess3"/>
    <dgm:cxn modelId="{0E6DC2EE-CF25-4D6E-8867-51DAD0DA08E9}" type="presParOf" srcId="{A2EC18BB-317F-4D8A-A1E2-19F713B460F4}" destId="{5CF3A7E7-DD91-4B02-B7E5-1EA77BC5CFCC}" srcOrd="0" destOrd="0" presId="urn:microsoft.com/office/officeart/2005/8/layout/bProcess3"/>
    <dgm:cxn modelId="{6508A0BC-1897-449C-9943-4A914C9FDC50}" type="presParOf" srcId="{00E0A368-4868-4E1F-BA0D-1DE5C3735AAE}" destId="{BB74D3F8-1041-4235-8A1F-CB25CC8072F6}" srcOrd="2" destOrd="0" presId="urn:microsoft.com/office/officeart/2005/8/layout/bProcess3"/>
    <dgm:cxn modelId="{7CF8D74D-2039-4244-8A6C-31F20E054832}" type="presParOf" srcId="{00E0A368-4868-4E1F-BA0D-1DE5C3735AAE}" destId="{F1839672-B34D-4A01-92C0-3A0B66650557}" srcOrd="3" destOrd="0" presId="urn:microsoft.com/office/officeart/2005/8/layout/bProcess3"/>
    <dgm:cxn modelId="{47A70B96-83FC-450A-95EC-C26BDC52EF98}" type="presParOf" srcId="{F1839672-B34D-4A01-92C0-3A0B66650557}" destId="{FCD08F4D-7DC0-4E4E-BFA7-7405156BFDA4}" srcOrd="0" destOrd="0" presId="urn:microsoft.com/office/officeart/2005/8/layout/bProcess3"/>
    <dgm:cxn modelId="{F865517A-5C6B-48EE-BFBD-40308E6BFAA5}" type="presParOf" srcId="{00E0A368-4868-4E1F-BA0D-1DE5C3735AAE}" destId="{4E1466BF-50C3-4EF5-A7E3-0BB1505A2CF3}" srcOrd="4" destOrd="0" presId="urn:microsoft.com/office/officeart/2005/8/layout/bProcess3"/>
    <dgm:cxn modelId="{B62E4A88-5E1A-4D80-8D2E-6F14054EFBC4}" type="presParOf" srcId="{00E0A368-4868-4E1F-BA0D-1DE5C3735AAE}" destId="{B5BE4825-F9AE-49D2-BFA2-B5E32F2CFC67}" srcOrd="5" destOrd="0" presId="urn:microsoft.com/office/officeart/2005/8/layout/bProcess3"/>
    <dgm:cxn modelId="{9B38C60A-B1F1-4752-8B8F-828BDE0914D4}" type="presParOf" srcId="{B5BE4825-F9AE-49D2-BFA2-B5E32F2CFC67}" destId="{ED1B86CB-993C-4ADB-9539-D59BB7582E23}" srcOrd="0" destOrd="0" presId="urn:microsoft.com/office/officeart/2005/8/layout/bProcess3"/>
    <dgm:cxn modelId="{2BD495FD-400F-4157-973B-77EDED943063}" type="presParOf" srcId="{00E0A368-4868-4E1F-BA0D-1DE5C3735AAE}" destId="{C093FA4C-6F6F-4F2E-AF13-4CD3E483C2F6}" srcOrd="6" destOrd="0" presId="urn:microsoft.com/office/officeart/2005/8/layout/bProcess3"/>
    <dgm:cxn modelId="{46B7D173-8264-47B9-AF95-F5960F22DEBF}" type="presParOf" srcId="{00E0A368-4868-4E1F-BA0D-1DE5C3735AAE}" destId="{ED6900AC-9F7C-4AF1-BB2F-E03884EE80D5}" srcOrd="7" destOrd="0" presId="urn:microsoft.com/office/officeart/2005/8/layout/bProcess3"/>
    <dgm:cxn modelId="{232C223B-7DAC-4787-9C6E-2C639E7912D5}" type="presParOf" srcId="{ED6900AC-9F7C-4AF1-BB2F-E03884EE80D5}" destId="{EECCFE11-743C-4DE7-A6B5-33BBCF4A7054}" srcOrd="0" destOrd="0" presId="urn:microsoft.com/office/officeart/2005/8/layout/bProcess3"/>
    <dgm:cxn modelId="{F5A9AC83-BB9D-4EAF-BD72-BE0C11FF8768}" type="presParOf" srcId="{00E0A368-4868-4E1F-BA0D-1DE5C3735AAE}" destId="{19E0A53F-3452-47E6-8BB6-C539239787CA}" srcOrd="8" destOrd="0" presId="urn:microsoft.com/office/officeart/2005/8/layout/bProcess3"/>
    <dgm:cxn modelId="{C2734620-5BB4-4238-988E-BB6F2BB44B73}" type="presParOf" srcId="{00E0A368-4868-4E1F-BA0D-1DE5C3735AAE}" destId="{9331D91A-EDA1-455A-9292-3302E25640A2}" srcOrd="9" destOrd="0" presId="urn:microsoft.com/office/officeart/2005/8/layout/bProcess3"/>
    <dgm:cxn modelId="{FBD3F879-41DC-4DA1-8DDD-C1139AC8D906}" type="presParOf" srcId="{9331D91A-EDA1-455A-9292-3302E25640A2}" destId="{EADCC8C2-5660-4F03-B656-D6EB535BD068}" srcOrd="0" destOrd="0" presId="urn:microsoft.com/office/officeart/2005/8/layout/bProcess3"/>
    <dgm:cxn modelId="{9C9F8F49-7F2A-42DE-A2CC-A56C58867118}" type="presParOf" srcId="{00E0A368-4868-4E1F-BA0D-1DE5C3735AAE}" destId="{565DE1BD-B499-44AD-B13F-FCF5D902E126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B803AF4-0AFC-4A08-BE98-5004D49A81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th-TH"/>
        </a:p>
      </dgm:t>
    </dgm:pt>
    <dgm:pt modelId="{CDC53107-1F73-42FB-961A-04D44D06F250}">
      <dgm:prSet phldrT="[ข้อความ]" custT="1"/>
      <dgm:spPr/>
      <dgm:t>
        <a:bodyPr/>
        <a:lstStyle/>
        <a:p>
          <a:r>
            <a:rPr lang="th-TH" sz="3200" b="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1.เขียนแผนผังต่าง ๆ ให้เรียบร้อยว่าจะตั้งอยู่จุดไหน อย่างไร</a:t>
          </a:r>
          <a:endParaRPr lang="th-TH" sz="3200" b="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0EF80570-296F-494E-9514-2D3912111535}" type="parTrans" cxnId="{7B674CF1-AA49-41F2-A6F9-B2D094368B01}">
      <dgm:prSet/>
      <dgm:spPr/>
      <dgm:t>
        <a:bodyPr/>
        <a:lstStyle/>
        <a:p>
          <a:endParaRPr lang="th-TH"/>
        </a:p>
      </dgm:t>
    </dgm:pt>
    <dgm:pt modelId="{5D97F9FD-95D7-4850-963E-8BA13089313C}" type="sibTrans" cxnId="{7B674CF1-AA49-41F2-A6F9-B2D094368B01}">
      <dgm:prSet/>
      <dgm:spPr/>
      <dgm:t>
        <a:bodyPr/>
        <a:lstStyle/>
        <a:p>
          <a:endParaRPr lang="th-TH"/>
        </a:p>
      </dgm:t>
    </dgm:pt>
    <dgm:pt modelId="{15DE3D0B-AB38-4311-82FC-033A7E31C217}">
      <dgm:prSet phldrT="[ข้อความ]" custT="1"/>
      <dgm:spPr/>
      <dgm:t>
        <a:bodyPr/>
        <a:lstStyle/>
        <a:p>
          <a:r>
            <a:rPr lang="th-TH" sz="3200" b="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2.ออกแบบระบบเสียงว่ามีอุปกรณ์อะไรบ้างที่จำเป็นต้องใช้ </a:t>
          </a:r>
          <a:endParaRPr lang="th-TH" sz="3200" b="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CFE7F7EC-51E6-453E-87B0-BCD3BFB092B9}" type="parTrans" cxnId="{AFDADFD5-4AB3-464F-BB2B-09AA5A3544D7}">
      <dgm:prSet/>
      <dgm:spPr/>
      <dgm:t>
        <a:bodyPr/>
        <a:lstStyle/>
        <a:p>
          <a:endParaRPr lang="th-TH"/>
        </a:p>
      </dgm:t>
    </dgm:pt>
    <dgm:pt modelId="{646150EC-AD04-4576-BEDD-80B3A8973DD9}" type="sibTrans" cxnId="{AFDADFD5-4AB3-464F-BB2B-09AA5A3544D7}">
      <dgm:prSet/>
      <dgm:spPr/>
      <dgm:t>
        <a:bodyPr/>
        <a:lstStyle/>
        <a:p>
          <a:endParaRPr lang="th-TH"/>
        </a:p>
      </dgm:t>
    </dgm:pt>
    <dgm:pt modelId="{AB7F34E9-4081-4D14-A88F-323721139C57}">
      <dgm:prSet phldrT="[ข้อความ]" custT="1"/>
      <dgm:spPr/>
      <dgm:t>
        <a:bodyPr/>
        <a:lstStyle/>
        <a:p>
          <a:r>
            <a:rPr lang="en-US" sz="3200" b="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3. </a:t>
          </a:r>
          <a:r>
            <a:rPr lang="th-TH" sz="3200" b="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ต้องมีการลำเลียงและขนส่งอุปกรณ์ระบบเสียง ตรงจุดนี้ต้องระมัดระวังเป็นพิเศษ</a:t>
          </a:r>
          <a:endParaRPr lang="th-TH" sz="3200" b="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6BDAC602-A088-4D69-B6DD-015DA1277705}" type="parTrans" cxnId="{C41F9178-CDFF-4377-BC32-31F091FA790A}">
      <dgm:prSet/>
      <dgm:spPr/>
      <dgm:t>
        <a:bodyPr/>
        <a:lstStyle/>
        <a:p>
          <a:endParaRPr lang="th-TH"/>
        </a:p>
      </dgm:t>
    </dgm:pt>
    <dgm:pt modelId="{64CE1B35-4651-45A2-AD01-E50202231731}" type="sibTrans" cxnId="{C41F9178-CDFF-4377-BC32-31F091FA790A}">
      <dgm:prSet/>
      <dgm:spPr/>
      <dgm:t>
        <a:bodyPr/>
        <a:lstStyle/>
        <a:p>
          <a:endParaRPr lang="th-TH"/>
        </a:p>
      </dgm:t>
    </dgm:pt>
    <dgm:pt modelId="{318365FB-F9B8-4BFD-811F-B766B67B0498}">
      <dgm:prSet phldrT="[ข้อความ]" custT="1"/>
      <dgm:spPr/>
      <dgm:t>
        <a:bodyPr/>
        <a:lstStyle/>
        <a:p>
          <a:r>
            <a:rPr lang="th-TH" sz="3200" b="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4.กระจายอุปกรณ์ระบบเสียงตรงตามตำแหน่งที่เขียนแผนผังเอาไว้ให้ถูกต้องและครบถ้วน</a:t>
          </a:r>
          <a:endParaRPr lang="th-TH" sz="3200" b="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394DD963-8B98-40DF-8434-C6FC8201DF53}" type="parTrans" cxnId="{8F6F2309-C9EF-43F4-8D43-17172EE8C947}">
      <dgm:prSet/>
      <dgm:spPr/>
      <dgm:t>
        <a:bodyPr/>
        <a:lstStyle/>
        <a:p>
          <a:endParaRPr lang="th-TH"/>
        </a:p>
      </dgm:t>
    </dgm:pt>
    <dgm:pt modelId="{266ED2AF-6E73-4FD7-94EE-F6A4A3E586ED}" type="sibTrans" cxnId="{8F6F2309-C9EF-43F4-8D43-17172EE8C947}">
      <dgm:prSet/>
      <dgm:spPr/>
      <dgm:t>
        <a:bodyPr/>
        <a:lstStyle/>
        <a:p>
          <a:endParaRPr lang="th-TH"/>
        </a:p>
      </dgm:t>
    </dgm:pt>
    <dgm:pt modelId="{78A5FF94-78B2-483E-9C93-63F972A36C17}" type="pres">
      <dgm:prSet presAssocID="{AB803AF4-0AFC-4A08-BE98-5004D49A818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5B5CD6CF-F540-44B4-9C1F-4AF828A71A5F}" type="pres">
      <dgm:prSet presAssocID="{AB803AF4-0AFC-4A08-BE98-5004D49A8181}" presName="Name1" presStyleCnt="0"/>
      <dgm:spPr/>
    </dgm:pt>
    <dgm:pt modelId="{0E771778-24FE-4D79-A07F-4B97EF922541}" type="pres">
      <dgm:prSet presAssocID="{AB803AF4-0AFC-4A08-BE98-5004D49A8181}" presName="cycle" presStyleCnt="0"/>
      <dgm:spPr/>
    </dgm:pt>
    <dgm:pt modelId="{E46FF894-4846-457F-BA56-561E0F559CE5}" type="pres">
      <dgm:prSet presAssocID="{AB803AF4-0AFC-4A08-BE98-5004D49A8181}" presName="srcNode" presStyleLbl="node1" presStyleIdx="0" presStyleCnt="4"/>
      <dgm:spPr/>
    </dgm:pt>
    <dgm:pt modelId="{5383CB5A-10D7-4313-8E0F-4F4B0BB505E8}" type="pres">
      <dgm:prSet presAssocID="{AB803AF4-0AFC-4A08-BE98-5004D49A8181}" presName="conn" presStyleLbl="parChTrans1D2" presStyleIdx="0" presStyleCnt="1"/>
      <dgm:spPr/>
      <dgm:t>
        <a:bodyPr/>
        <a:lstStyle/>
        <a:p>
          <a:endParaRPr lang="th-TH"/>
        </a:p>
      </dgm:t>
    </dgm:pt>
    <dgm:pt modelId="{4F4EA19A-5144-4113-A78D-F79492DC535B}" type="pres">
      <dgm:prSet presAssocID="{AB803AF4-0AFC-4A08-BE98-5004D49A8181}" presName="extraNode" presStyleLbl="node1" presStyleIdx="0" presStyleCnt="4"/>
      <dgm:spPr/>
    </dgm:pt>
    <dgm:pt modelId="{240D6FD7-0A6A-4E46-8D65-7DD93972F2E3}" type="pres">
      <dgm:prSet presAssocID="{AB803AF4-0AFC-4A08-BE98-5004D49A8181}" presName="dstNode" presStyleLbl="node1" presStyleIdx="0" presStyleCnt="4"/>
      <dgm:spPr/>
    </dgm:pt>
    <dgm:pt modelId="{0D0FBDF1-D3A6-4A58-AD35-16AE1BACBCD6}" type="pres">
      <dgm:prSet presAssocID="{CDC53107-1F73-42FB-961A-04D44D06F250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45DD429-9738-43E2-B411-9355D6CD9AA6}" type="pres">
      <dgm:prSet presAssocID="{CDC53107-1F73-42FB-961A-04D44D06F250}" presName="accent_1" presStyleCnt="0"/>
      <dgm:spPr/>
    </dgm:pt>
    <dgm:pt modelId="{0DEF4BC5-5DB2-4F06-B227-80FF19B08BAE}" type="pres">
      <dgm:prSet presAssocID="{CDC53107-1F73-42FB-961A-04D44D06F250}" presName="accentRepeatNode" presStyleLbl="solidFgAcc1" presStyleIdx="0" presStyleCnt="4"/>
      <dgm:spPr/>
    </dgm:pt>
    <dgm:pt modelId="{F16B4288-2B6A-41C8-B195-B6AE9ECD8453}" type="pres">
      <dgm:prSet presAssocID="{15DE3D0B-AB38-4311-82FC-033A7E31C21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6737BE7-228C-4047-8A0E-082705C0A876}" type="pres">
      <dgm:prSet presAssocID="{15DE3D0B-AB38-4311-82FC-033A7E31C217}" presName="accent_2" presStyleCnt="0"/>
      <dgm:spPr/>
    </dgm:pt>
    <dgm:pt modelId="{96056AF9-DCDA-48F0-A102-9A0EC23C3617}" type="pres">
      <dgm:prSet presAssocID="{15DE3D0B-AB38-4311-82FC-033A7E31C217}" presName="accentRepeatNode" presStyleLbl="solidFgAcc1" presStyleIdx="1" presStyleCnt="4"/>
      <dgm:spPr/>
    </dgm:pt>
    <dgm:pt modelId="{658A16F9-5887-47B8-99C8-2AA61645E17E}" type="pres">
      <dgm:prSet presAssocID="{AB7F34E9-4081-4D14-A88F-323721139C57}" presName="text_3" presStyleLbl="node1" presStyleIdx="2" presStyleCnt="4" custScaleY="14131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B78D34C-2047-4D1A-8360-71F7674A4141}" type="pres">
      <dgm:prSet presAssocID="{AB7F34E9-4081-4D14-A88F-323721139C57}" presName="accent_3" presStyleCnt="0"/>
      <dgm:spPr/>
    </dgm:pt>
    <dgm:pt modelId="{CED825BB-3003-4E6F-9530-BBD41C4E9DC3}" type="pres">
      <dgm:prSet presAssocID="{AB7F34E9-4081-4D14-A88F-323721139C57}" presName="accentRepeatNode" presStyleLbl="solidFgAcc1" presStyleIdx="2" presStyleCnt="4"/>
      <dgm:spPr/>
    </dgm:pt>
    <dgm:pt modelId="{467279A6-D588-47BF-BF27-C5FC60F02C93}" type="pres">
      <dgm:prSet presAssocID="{318365FB-F9B8-4BFD-811F-B766B67B0498}" presName="text_4" presStyleLbl="node1" presStyleIdx="3" presStyleCnt="4" custScaleY="12221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D3CA1A6-892F-43EE-979D-BF66EE28E094}" type="pres">
      <dgm:prSet presAssocID="{318365FB-F9B8-4BFD-811F-B766B67B0498}" presName="accent_4" presStyleCnt="0"/>
      <dgm:spPr/>
    </dgm:pt>
    <dgm:pt modelId="{8A6A3ED9-61A0-4B28-B136-6D7034CA8C62}" type="pres">
      <dgm:prSet presAssocID="{318365FB-F9B8-4BFD-811F-B766B67B0498}" presName="accentRepeatNode" presStyleLbl="solidFgAcc1" presStyleIdx="3" presStyleCnt="4"/>
      <dgm:spPr/>
    </dgm:pt>
  </dgm:ptLst>
  <dgm:cxnLst>
    <dgm:cxn modelId="{8F6F2309-C9EF-43F4-8D43-17172EE8C947}" srcId="{AB803AF4-0AFC-4A08-BE98-5004D49A8181}" destId="{318365FB-F9B8-4BFD-811F-B766B67B0498}" srcOrd="3" destOrd="0" parTransId="{394DD963-8B98-40DF-8434-C6FC8201DF53}" sibTransId="{266ED2AF-6E73-4FD7-94EE-F6A4A3E586ED}"/>
    <dgm:cxn modelId="{AFDADFD5-4AB3-464F-BB2B-09AA5A3544D7}" srcId="{AB803AF4-0AFC-4A08-BE98-5004D49A8181}" destId="{15DE3D0B-AB38-4311-82FC-033A7E31C217}" srcOrd="1" destOrd="0" parTransId="{CFE7F7EC-51E6-453E-87B0-BCD3BFB092B9}" sibTransId="{646150EC-AD04-4576-BEDD-80B3A8973DD9}"/>
    <dgm:cxn modelId="{C41F9178-CDFF-4377-BC32-31F091FA790A}" srcId="{AB803AF4-0AFC-4A08-BE98-5004D49A8181}" destId="{AB7F34E9-4081-4D14-A88F-323721139C57}" srcOrd="2" destOrd="0" parTransId="{6BDAC602-A088-4D69-B6DD-015DA1277705}" sibTransId="{64CE1B35-4651-45A2-AD01-E50202231731}"/>
    <dgm:cxn modelId="{677B80B8-6A24-410A-977E-EF9952317D90}" type="presOf" srcId="{CDC53107-1F73-42FB-961A-04D44D06F250}" destId="{0D0FBDF1-D3A6-4A58-AD35-16AE1BACBCD6}" srcOrd="0" destOrd="0" presId="urn:microsoft.com/office/officeart/2008/layout/VerticalCurvedList"/>
    <dgm:cxn modelId="{A8A7242E-AA2C-4A7B-ACCB-5D09AFD04751}" type="presOf" srcId="{AB803AF4-0AFC-4A08-BE98-5004D49A8181}" destId="{78A5FF94-78B2-483E-9C93-63F972A36C17}" srcOrd="0" destOrd="0" presId="urn:microsoft.com/office/officeart/2008/layout/VerticalCurvedList"/>
    <dgm:cxn modelId="{5BBED653-1320-4B19-9D4A-30E2174F564F}" type="presOf" srcId="{AB7F34E9-4081-4D14-A88F-323721139C57}" destId="{658A16F9-5887-47B8-99C8-2AA61645E17E}" srcOrd="0" destOrd="0" presId="urn:microsoft.com/office/officeart/2008/layout/VerticalCurvedList"/>
    <dgm:cxn modelId="{AEBBF3D9-8972-4186-A394-21740F3C0AFB}" type="presOf" srcId="{318365FB-F9B8-4BFD-811F-B766B67B0498}" destId="{467279A6-D588-47BF-BF27-C5FC60F02C93}" srcOrd="0" destOrd="0" presId="urn:microsoft.com/office/officeart/2008/layout/VerticalCurvedList"/>
    <dgm:cxn modelId="{7B674CF1-AA49-41F2-A6F9-B2D094368B01}" srcId="{AB803AF4-0AFC-4A08-BE98-5004D49A8181}" destId="{CDC53107-1F73-42FB-961A-04D44D06F250}" srcOrd="0" destOrd="0" parTransId="{0EF80570-296F-494E-9514-2D3912111535}" sibTransId="{5D97F9FD-95D7-4850-963E-8BA13089313C}"/>
    <dgm:cxn modelId="{37D2FF10-3708-4732-8C41-1C4035CF6250}" type="presOf" srcId="{5D97F9FD-95D7-4850-963E-8BA13089313C}" destId="{5383CB5A-10D7-4313-8E0F-4F4B0BB505E8}" srcOrd="0" destOrd="0" presId="urn:microsoft.com/office/officeart/2008/layout/VerticalCurvedList"/>
    <dgm:cxn modelId="{312B3268-C461-4D0F-AE9B-0982718A3D55}" type="presOf" srcId="{15DE3D0B-AB38-4311-82FC-033A7E31C217}" destId="{F16B4288-2B6A-41C8-B195-B6AE9ECD8453}" srcOrd="0" destOrd="0" presId="urn:microsoft.com/office/officeart/2008/layout/VerticalCurvedList"/>
    <dgm:cxn modelId="{53865077-C46A-421B-A396-92221684CCB6}" type="presParOf" srcId="{78A5FF94-78B2-483E-9C93-63F972A36C17}" destId="{5B5CD6CF-F540-44B4-9C1F-4AF828A71A5F}" srcOrd="0" destOrd="0" presId="urn:microsoft.com/office/officeart/2008/layout/VerticalCurvedList"/>
    <dgm:cxn modelId="{2B261D86-ECF9-4C23-92EF-5E4F6EC1F0DB}" type="presParOf" srcId="{5B5CD6CF-F540-44B4-9C1F-4AF828A71A5F}" destId="{0E771778-24FE-4D79-A07F-4B97EF922541}" srcOrd="0" destOrd="0" presId="urn:microsoft.com/office/officeart/2008/layout/VerticalCurvedList"/>
    <dgm:cxn modelId="{2C6638C6-CEB1-470A-BAE3-86CC462A6A4E}" type="presParOf" srcId="{0E771778-24FE-4D79-A07F-4B97EF922541}" destId="{E46FF894-4846-457F-BA56-561E0F559CE5}" srcOrd="0" destOrd="0" presId="urn:microsoft.com/office/officeart/2008/layout/VerticalCurvedList"/>
    <dgm:cxn modelId="{554F8FC7-FF1B-46F9-BE2C-7DCFB4AA33B3}" type="presParOf" srcId="{0E771778-24FE-4D79-A07F-4B97EF922541}" destId="{5383CB5A-10D7-4313-8E0F-4F4B0BB505E8}" srcOrd="1" destOrd="0" presId="urn:microsoft.com/office/officeart/2008/layout/VerticalCurvedList"/>
    <dgm:cxn modelId="{FA3CDF18-34B4-4DAB-9532-5F3F274DB539}" type="presParOf" srcId="{0E771778-24FE-4D79-A07F-4B97EF922541}" destId="{4F4EA19A-5144-4113-A78D-F79492DC535B}" srcOrd="2" destOrd="0" presId="urn:microsoft.com/office/officeart/2008/layout/VerticalCurvedList"/>
    <dgm:cxn modelId="{4ECADBD0-E8C4-4626-AD38-A324D3C559AC}" type="presParOf" srcId="{0E771778-24FE-4D79-A07F-4B97EF922541}" destId="{240D6FD7-0A6A-4E46-8D65-7DD93972F2E3}" srcOrd="3" destOrd="0" presId="urn:microsoft.com/office/officeart/2008/layout/VerticalCurvedList"/>
    <dgm:cxn modelId="{24354948-B4E5-4979-A63E-C526BAD8DAEB}" type="presParOf" srcId="{5B5CD6CF-F540-44B4-9C1F-4AF828A71A5F}" destId="{0D0FBDF1-D3A6-4A58-AD35-16AE1BACBCD6}" srcOrd="1" destOrd="0" presId="urn:microsoft.com/office/officeart/2008/layout/VerticalCurvedList"/>
    <dgm:cxn modelId="{E7D3C944-7854-4311-A6DB-7C9F8F4B49F6}" type="presParOf" srcId="{5B5CD6CF-F540-44B4-9C1F-4AF828A71A5F}" destId="{A45DD429-9738-43E2-B411-9355D6CD9AA6}" srcOrd="2" destOrd="0" presId="urn:microsoft.com/office/officeart/2008/layout/VerticalCurvedList"/>
    <dgm:cxn modelId="{D4C2049E-F583-4CDB-B474-6387AA42AD05}" type="presParOf" srcId="{A45DD429-9738-43E2-B411-9355D6CD9AA6}" destId="{0DEF4BC5-5DB2-4F06-B227-80FF19B08BAE}" srcOrd="0" destOrd="0" presId="urn:microsoft.com/office/officeart/2008/layout/VerticalCurvedList"/>
    <dgm:cxn modelId="{47BB39FE-CF23-4797-990F-79DCF18986B9}" type="presParOf" srcId="{5B5CD6CF-F540-44B4-9C1F-4AF828A71A5F}" destId="{F16B4288-2B6A-41C8-B195-B6AE9ECD8453}" srcOrd="3" destOrd="0" presId="urn:microsoft.com/office/officeart/2008/layout/VerticalCurvedList"/>
    <dgm:cxn modelId="{7E76E15A-D72E-4A69-B3E4-89B3CD685485}" type="presParOf" srcId="{5B5CD6CF-F540-44B4-9C1F-4AF828A71A5F}" destId="{C6737BE7-228C-4047-8A0E-082705C0A876}" srcOrd="4" destOrd="0" presId="urn:microsoft.com/office/officeart/2008/layout/VerticalCurvedList"/>
    <dgm:cxn modelId="{6DB72F5C-1F92-4F58-B04D-3DB7760DA7DD}" type="presParOf" srcId="{C6737BE7-228C-4047-8A0E-082705C0A876}" destId="{96056AF9-DCDA-48F0-A102-9A0EC23C3617}" srcOrd="0" destOrd="0" presId="urn:microsoft.com/office/officeart/2008/layout/VerticalCurvedList"/>
    <dgm:cxn modelId="{2ADDC15D-F191-4074-8308-E928AB8F8B8A}" type="presParOf" srcId="{5B5CD6CF-F540-44B4-9C1F-4AF828A71A5F}" destId="{658A16F9-5887-47B8-99C8-2AA61645E17E}" srcOrd="5" destOrd="0" presId="urn:microsoft.com/office/officeart/2008/layout/VerticalCurvedList"/>
    <dgm:cxn modelId="{D9FCAF0F-FCCC-4DF5-9559-40CC25100BF0}" type="presParOf" srcId="{5B5CD6CF-F540-44B4-9C1F-4AF828A71A5F}" destId="{3B78D34C-2047-4D1A-8360-71F7674A4141}" srcOrd="6" destOrd="0" presId="urn:microsoft.com/office/officeart/2008/layout/VerticalCurvedList"/>
    <dgm:cxn modelId="{5C46EAA6-03BC-415C-B21B-C549017E9E80}" type="presParOf" srcId="{3B78D34C-2047-4D1A-8360-71F7674A4141}" destId="{CED825BB-3003-4E6F-9530-BBD41C4E9DC3}" srcOrd="0" destOrd="0" presId="urn:microsoft.com/office/officeart/2008/layout/VerticalCurvedList"/>
    <dgm:cxn modelId="{BF97D525-AE20-4C49-B6E6-18CEE03A8C54}" type="presParOf" srcId="{5B5CD6CF-F540-44B4-9C1F-4AF828A71A5F}" destId="{467279A6-D588-47BF-BF27-C5FC60F02C93}" srcOrd="7" destOrd="0" presId="urn:microsoft.com/office/officeart/2008/layout/VerticalCurvedList"/>
    <dgm:cxn modelId="{F8360706-8426-42CE-B3C6-5A46CC0C8234}" type="presParOf" srcId="{5B5CD6CF-F540-44B4-9C1F-4AF828A71A5F}" destId="{FD3CA1A6-892F-43EE-979D-BF66EE28E094}" srcOrd="8" destOrd="0" presId="urn:microsoft.com/office/officeart/2008/layout/VerticalCurvedList"/>
    <dgm:cxn modelId="{C910B89B-2339-49C0-81A2-2F1E6EE04B0F}" type="presParOf" srcId="{FD3CA1A6-892F-43EE-979D-BF66EE28E094}" destId="{8A6A3ED9-61A0-4B28-B136-6D7034CA8C6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9B7FEE2-FD6F-4993-B2F1-6021BD5FFBF2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th-TH"/>
        </a:p>
      </dgm:t>
    </dgm:pt>
    <dgm:pt modelId="{312971E8-B64E-4B6D-814B-607C8DDD2B41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5.รวบสายต่าง ๆ ของอุปกรณ์ระบบเสียงที่ลดเลี้ยวเคี้ยวคด ทำให้ดูดีสวยงาม ไม่เกะกะและรกรุงรังก่อนที่จะต่อเข้ากับมิกเซอร์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00B7A463-8AEF-476D-9B21-FEFDF831D433}" type="parTrans" cxnId="{328B96E2-17DC-4E61-B0D1-8E7FAFEF1985}">
      <dgm:prSet/>
      <dgm:spPr/>
      <dgm:t>
        <a:bodyPr/>
        <a:lstStyle/>
        <a:p>
          <a:endParaRPr lang="th-TH"/>
        </a:p>
      </dgm:t>
    </dgm:pt>
    <dgm:pt modelId="{09DF8B9B-C93E-422D-A441-422EFC56FB81}" type="sibTrans" cxnId="{328B96E2-17DC-4E61-B0D1-8E7FAFEF1985}">
      <dgm:prSet/>
      <dgm:spPr/>
      <dgm:t>
        <a:bodyPr/>
        <a:lstStyle/>
        <a:p>
          <a:endParaRPr lang="th-TH"/>
        </a:p>
      </dgm:t>
    </dgm:pt>
    <dgm:pt modelId="{9B635D5F-F051-4AC3-9DF4-DD020E9C22B2}">
      <dgm:prSet phldrT="[ข้อความ]" custT="1"/>
      <dgm:spPr/>
      <dgm:t>
        <a:bodyPr/>
        <a:lstStyle/>
        <a:p>
          <a:r>
            <a:rPr lang="en-US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6. 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ใส่ไมโครโฟนให้กับขาตั้ง</a:t>
          </a:r>
          <a:r>
            <a:rPr lang="th-TH" sz="3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ไมค์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ทุกตัวและทุกจุดที่มีอยู่ในแผนผัง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B0200EA7-0580-43EE-819A-A8E94372D023}" type="parTrans" cxnId="{7551445A-3ACA-48E4-8CA9-1FB2A9A480FB}">
      <dgm:prSet/>
      <dgm:spPr/>
      <dgm:t>
        <a:bodyPr/>
        <a:lstStyle/>
        <a:p>
          <a:endParaRPr lang="th-TH"/>
        </a:p>
      </dgm:t>
    </dgm:pt>
    <dgm:pt modelId="{E76E141B-18AD-4EE9-B52A-3CC37C8E3F72}" type="sibTrans" cxnId="{7551445A-3ACA-48E4-8CA9-1FB2A9A480FB}">
      <dgm:prSet/>
      <dgm:spPr/>
      <dgm:t>
        <a:bodyPr/>
        <a:lstStyle/>
        <a:p>
          <a:endParaRPr lang="th-TH"/>
        </a:p>
      </dgm:t>
    </dgm:pt>
    <dgm:pt modelId="{BA0D9FEC-E41C-40B4-903B-8461B4A51091}">
      <dgm:prSet phldrT="[ข้อความ]" custT="1"/>
      <dgm:spPr/>
      <dgm:t>
        <a:bodyPr/>
        <a:lstStyle/>
        <a:p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7.เลือกความยาวของสายให้กับไมโครโฟน สัญญาณเสียงจากเครื่องดนตรีต่าง ๆ และสายลำโพงให้พอดีกับระบบ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91AC0496-6D89-4114-B6FB-1D778839907E}" type="parTrans" cxnId="{889A6772-8C30-473F-8FA5-2576564E3291}">
      <dgm:prSet/>
      <dgm:spPr/>
      <dgm:t>
        <a:bodyPr/>
        <a:lstStyle/>
        <a:p>
          <a:endParaRPr lang="th-TH"/>
        </a:p>
      </dgm:t>
    </dgm:pt>
    <dgm:pt modelId="{D2B8945A-C991-4C45-BFA7-C6FEFF220D1F}" type="sibTrans" cxnId="{889A6772-8C30-473F-8FA5-2576564E3291}">
      <dgm:prSet/>
      <dgm:spPr/>
      <dgm:t>
        <a:bodyPr/>
        <a:lstStyle/>
        <a:p>
          <a:endParaRPr lang="th-TH"/>
        </a:p>
      </dgm:t>
    </dgm:pt>
    <dgm:pt modelId="{327E65C9-6C4A-4580-9D93-DC1A9FFFA6EA}">
      <dgm:prSet phldrT="[ข้อความ]" custT="1"/>
      <dgm:spPr/>
      <dgm:t>
        <a:bodyPr/>
        <a:lstStyle/>
        <a:p>
          <a:r>
            <a:rPr lang="en-US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8. </a:t>
          </a:r>
          <a:r>
            <a: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กำหนดชื่อแต่ละช่องอินพุตของมิกเซอร์ว่าช่องนี้คืออะไร</a:t>
          </a:r>
          <a:endParaRPr lang="th-TH" sz="3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1B4C224B-B03B-4EC9-BFFC-D521AD8C64AF}" type="parTrans" cxnId="{917A0FAA-3A33-4A40-90C3-7C9D68C8735B}">
      <dgm:prSet/>
      <dgm:spPr/>
      <dgm:t>
        <a:bodyPr/>
        <a:lstStyle/>
        <a:p>
          <a:endParaRPr lang="th-TH"/>
        </a:p>
      </dgm:t>
    </dgm:pt>
    <dgm:pt modelId="{785A19DD-9778-4CAC-9566-3A8783E8D36A}" type="sibTrans" cxnId="{917A0FAA-3A33-4A40-90C3-7C9D68C8735B}">
      <dgm:prSet/>
      <dgm:spPr/>
      <dgm:t>
        <a:bodyPr/>
        <a:lstStyle/>
        <a:p>
          <a:endParaRPr lang="th-TH"/>
        </a:p>
      </dgm:t>
    </dgm:pt>
    <dgm:pt modelId="{06D2E44D-A17B-495B-9527-9075EA78A98A}" type="pres">
      <dgm:prSet presAssocID="{59B7FEE2-FD6F-4993-B2F1-6021BD5FFB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342E520A-4FF8-4C29-A282-8057EBEA81B0}" type="pres">
      <dgm:prSet presAssocID="{59B7FEE2-FD6F-4993-B2F1-6021BD5FFBF2}" presName="Name1" presStyleCnt="0"/>
      <dgm:spPr/>
    </dgm:pt>
    <dgm:pt modelId="{2BF3B21F-BD7F-487E-B64F-86C1CAA09E45}" type="pres">
      <dgm:prSet presAssocID="{59B7FEE2-FD6F-4993-B2F1-6021BD5FFBF2}" presName="cycle" presStyleCnt="0"/>
      <dgm:spPr/>
    </dgm:pt>
    <dgm:pt modelId="{FFE3FB65-5AEC-4CD9-8092-FF614794DA64}" type="pres">
      <dgm:prSet presAssocID="{59B7FEE2-FD6F-4993-B2F1-6021BD5FFBF2}" presName="srcNode" presStyleLbl="node1" presStyleIdx="0" presStyleCnt="4"/>
      <dgm:spPr/>
    </dgm:pt>
    <dgm:pt modelId="{F156AAD3-5C3E-4328-8F7D-91E0ADA770FB}" type="pres">
      <dgm:prSet presAssocID="{59B7FEE2-FD6F-4993-B2F1-6021BD5FFBF2}" presName="conn" presStyleLbl="parChTrans1D2" presStyleIdx="0" presStyleCnt="1"/>
      <dgm:spPr/>
      <dgm:t>
        <a:bodyPr/>
        <a:lstStyle/>
        <a:p>
          <a:endParaRPr lang="th-TH"/>
        </a:p>
      </dgm:t>
    </dgm:pt>
    <dgm:pt modelId="{225B4E6C-5D05-49B9-B31A-5B97ED75733C}" type="pres">
      <dgm:prSet presAssocID="{59B7FEE2-FD6F-4993-B2F1-6021BD5FFBF2}" presName="extraNode" presStyleLbl="node1" presStyleIdx="0" presStyleCnt="4"/>
      <dgm:spPr/>
    </dgm:pt>
    <dgm:pt modelId="{9EF0A4A1-0F93-4F24-B0F6-2CA64D63E62E}" type="pres">
      <dgm:prSet presAssocID="{59B7FEE2-FD6F-4993-B2F1-6021BD5FFBF2}" presName="dstNode" presStyleLbl="node1" presStyleIdx="0" presStyleCnt="4"/>
      <dgm:spPr/>
    </dgm:pt>
    <dgm:pt modelId="{FB91932D-1B45-4319-82F5-C3A5F111A352}" type="pres">
      <dgm:prSet presAssocID="{312971E8-B64E-4B6D-814B-607C8DDD2B41}" presName="text_1" presStyleLbl="node1" presStyleIdx="0" presStyleCnt="4" custScaleY="147755" custLinFactNeighborX="-269" custLinFactNeighborY="-3639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7F3A7AA-9611-4F1D-AD50-E80A64A350E0}" type="pres">
      <dgm:prSet presAssocID="{312971E8-B64E-4B6D-814B-607C8DDD2B41}" presName="accent_1" presStyleCnt="0"/>
      <dgm:spPr/>
    </dgm:pt>
    <dgm:pt modelId="{8DD16EEC-B2A7-44FE-A511-13074B11929B}" type="pres">
      <dgm:prSet presAssocID="{312971E8-B64E-4B6D-814B-607C8DDD2B41}" presName="accentRepeatNode" presStyleLbl="solidFgAcc1" presStyleIdx="0" presStyleCnt="4"/>
      <dgm:spPr/>
    </dgm:pt>
    <dgm:pt modelId="{FB3FDF36-6D6C-4A20-A48A-7184D94E3E75}" type="pres">
      <dgm:prSet presAssocID="{9B635D5F-F051-4AC3-9DF4-DD020E9C22B2}" presName="text_2" presStyleLbl="node1" presStyleIdx="1" presStyleCnt="4" custScaleY="90353" custLinFactNeighborX="-247" custLinFactNeighborY="-1935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9045C12-3ACA-4837-AFA5-D60F5ADC1533}" type="pres">
      <dgm:prSet presAssocID="{9B635D5F-F051-4AC3-9DF4-DD020E9C22B2}" presName="accent_2" presStyleCnt="0"/>
      <dgm:spPr/>
    </dgm:pt>
    <dgm:pt modelId="{74C478B7-1B8B-4343-8CA3-E91D046B97D1}" type="pres">
      <dgm:prSet presAssocID="{9B635D5F-F051-4AC3-9DF4-DD020E9C22B2}" presName="accentRepeatNode" presStyleLbl="solidFgAcc1" presStyleIdx="1" presStyleCnt="4"/>
      <dgm:spPr/>
    </dgm:pt>
    <dgm:pt modelId="{A6E21A8E-3E51-42C9-9068-EA1904EEA43B}" type="pres">
      <dgm:prSet presAssocID="{BA0D9FEC-E41C-40B4-903B-8461B4A51091}" presName="text_3" presStyleLbl="node1" presStyleIdx="2" presStyleCnt="4" custScaleY="181792" custLinFactNeighborX="-384" custLinFactNeighborY="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8E5D7E8-16AC-4588-835B-1FF1533C7130}" type="pres">
      <dgm:prSet presAssocID="{BA0D9FEC-E41C-40B4-903B-8461B4A51091}" presName="accent_3" presStyleCnt="0"/>
      <dgm:spPr/>
    </dgm:pt>
    <dgm:pt modelId="{3DE7776D-D090-499E-9071-D46E150EE146}" type="pres">
      <dgm:prSet presAssocID="{BA0D9FEC-E41C-40B4-903B-8461B4A51091}" presName="accentRepeatNode" presStyleLbl="solidFgAcc1" presStyleIdx="2" presStyleCnt="4"/>
      <dgm:spPr/>
    </dgm:pt>
    <dgm:pt modelId="{067A3E32-CABD-4FF3-801B-540145FEB5DB}" type="pres">
      <dgm:prSet presAssocID="{327E65C9-6C4A-4580-9D93-DC1A9FFFA6EA}" presName="text_4" presStyleLbl="node1" presStyleIdx="3" presStyleCnt="4" custLinFactNeighborX="-247" custLinFactNeighborY="1513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1D58924-4DBF-4333-A156-ED5EC0915CEA}" type="pres">
      <dgm:prSet presAssocID="{327E65C9-6C4A-4580-9D93-DC1A9FFFA6EA}" presName="accent_4" presStyleCnt="0"/>
      <dgm:spPr/>
    </dgm:pt>
    <dgm:pt modelId="{E83252CE-F15F-40D3-9B14-30B5AF374FB9}" type="pres">
      <dgm:prSet presAssocID="{327E65C9-6C4A-4580-9D93-DC1A9FFFA6EA}" presName="accentRepeatNode" presStyleLbl="solidFgAcc1" presStyleIdx="3" presStyleCnt="4"/>
      <dgm:spPr/>
    </dgm:pt>
  </dgm:ptLst>
  <dgm:cxnLst>
    <dgm:cxn modelId="{EFF2EE07-0D50-443A-B38B-5DC4C88A5C63}" type="presOf" srcId="{09DF8B9B-C93E-422D-A441-422EFC56FB81}" destId="{F156AAD3-5C3E-4328-8F7D-91E0ADA770FB}" srcOrd="0" destOrd="0" presId="urn:microsoft.com/office/officeart/2008/layout/VerticalCurvedList"/>
    <dgm:cxn modelId="{023B54B2-4665-4CBF-93CF-2380D4D47ED2}" type="presOf" srcId="{327E65C9-6C4A-4580-9D93-DC1A9FFFA6EA}" destId="{067A3E32-CABD-4FF3-801B-540145FEB5DB}" srcOrd="0" destOrd="0" presId="urn:microsoft.com/office/officeart/2008/layout/VerticalCurvedList"/>
    <dgm:cxn modelId="{52DBE85C-1A4B-470D-ABAD-F1450C1EB0F5}" type="presOf" srcId="{59B7FEE2-FD6F-4993-B2F1-6021BD5FFBF2}" destId="{06D2E44D-A17B-495B-9527-9075EA78A98A}" srcOrd="0" destOrd="0" presId="urn:microsoft.com/office/officeart/2008/layout/VerticalCurvedList"/>
    <dgm:cxn modelId="{6A09DFFD-9CB2-4E1B-9D4F-CD3F7746D48E}" type="presOf" srcId="{312971E8-B64E-4B6D-814B-607C8DDD2B41}" destId="{FB91932D-1B45-4319-82F5-C3A5F111A352}" srcOrd="0" destOrd="0" presId="urn:microsoft.com/office/officeart/2008/layout/VerticalCurvedList"/>
    <dgm:cxn modelId="{917A0FAA-3A33-4A40-90C3-7C9D68C8735B}" srcId="{59B7FEE2-FD6F-4993-B2F1-6021BD5FFBF2}" destId="{327E65C9-6C4A-4580-9D93-DC1A9FFFA6EA}" srcOrd="3" destOrd="0" parTransId="{1B4C224B-B03B-4EC9-BFFC-D521AD8C64AF}" sibTransId="{785A19DD-9778-4CAC-9566-3A8783E8D36A}"/>
    <dgm:cxn modelId="{CA744447-A77C-4CE9-8F68-7CC0FA81F955}" type="presOf" srcId="{BA0D9FEC-E41C-40B4-903B-8461B4A51091}" destId="{A6E21A8E-3E51-42C9-9068-EA1904EEA43B}" srcOrd="0" destOrd="0" presId="urn:microsoft.com/office/officeart/2008/layout/VerticalCurvedList"/>
    <dgm:cxn modelId="{7551445A-3ACA-48E4-8CA9-1FB2A9A480FB}" srcId="{59B7FEE2-FD6F-4993-B2F1-6021BD5FFBF2}" destId="{9B635D5F-F051-4AC3-9DF4-DD020E9C22B2}" srcOrd="1" destOrd="0" parTransId="{B0200EA7-0580-43EE-819A-A8E94372D023}" sibTransId="{E76E141B-18AD-4EE9-B52A-3CC37C8E3F72}"/>
    <dgm:cxn modelId="{FB95DBF7-D08F-45A5-96F8-5AC65B7C4358}" type="presOf" srcId="{9B635D5F-F051-4AC3-9DF4-DD020E9C22B2}" destId="{FB3FDF36-6D6C-4A20-A48A-7184D94E3E75}" srcOrd="0" destOrd="0" presId="urn:microsoft.com/office/officeart/2008/layout/VerticalCurvedList"/>
    <dgm:cxn modelId="{889A6772-8C30-473F-8FA5-2576564E3291}" srcId="{59B7FEE2-FD6F-4993-B2F1-6021BD5FFBF2}" destId="{BA0D9FEC-E41C-40B4-903B-8461B4A51091}" srcOrd="2" destOrd="0" parTransId="{91AC0496-6D89-4114-B6FB-1D778839907E}" sibTransId="{D2B8945A-C991-4C45-BFA7-C6FEFF220D1F}"/>
    <dgm:cxn modelId="{328B96E2-17DC-4E61-B0D1-8E7FAFEF1985}" srcId="{59B7FEE2-FD6F-4993-B2F1-6021BD5FFBF2}" destId="{312971E8-B64E-4B6D-814B-607C8DDD2B41}" srcOrd="0" destOrd="0" parTransId="{00B7A463-8AEF-476D-9B21-FEFDF831D433}" sibTransId="{09DF8B9B-C93E-422D-A441-422EFC56FB81}"/>
    <dgm:cxn modelId="{335E61FD-F353-4CD5-AC47-5C371CD99DFF}" type="presParOf" srcId="{06D2E44D-A17B-495B-9527-9075EA78A98A}" destId="{342E520A-4FF8-4C29-A282-8057EBEA81B0}" srcOrd="0" destOrd="0" presId="urn:microsoft.com/office/officeart/2008/layout/VerticalCurvedList"/>
    <dgm:cxn modelId="{0D1CBA5D-68CC-4D85-9168-7C0B0A276DC1}" type="presParOf" srcId="{342E520A-4FF8-4C29-A282-8057EBEA81B0}" destId="{2BF3B21F-BD7F-487E-B64F-86C1CAA09E45}" srcOrd="0" destOrd="0" presId="urn:microsoft.com/office/officeart/2008/layout/VerticalCurvedList"/>
    <dgm:cxn modelId="{27ADCE80-CE51-4837-AFD3-4BE7B97F434E}" type="presParOf" srcId="{2BF3B21F-BD7F-487E-B64F-86C1CAA09E45}" destId="{FFE3FB65-5AEC-4CD9-8092-FF614794DA64}" srcOrd="0" destOrd="0" presId="urn:microsoft.com/office/officeart/2008/layout/VerticalCurvedList"/>
    <dgm:cxn modelId="{03750300-6AAD-4DD6-9575-79AB3E212D24}" type="presParOf" srcId="{2BF3B21F-BD7F-487E-B64F-86C1CAA09E45}" destId="{F156AAD3-5C3E-4328-8F7D-91E0ADA770FB}" srcOrd="1" destOrd="0" presId="urn:microsoft.com/office/officeart/2008/layout/VerticalCurvedList"/>
    <dgm:cxn modelId="{99E10E2E-56CB-4D9A-8A2F-63F1C95C5645}" type="presParOf" srcId="{2BF3B21F-BD7F-487E-B64F-86C1CAA09E45}" destId="{225B4E6C-5D05-49B9-B31A-5B97ED75733C}" srcOrd="2" destOrd="0" presId="urn:microsoft.com/office/officeart/2008/layout/VerticalCurvedList"/>
    <dgm:cxn modelId="{D9D09409-FA0C-477D-BFF6-3BB908CADA6D}" type="presParOf" srcId="{2BF3B21F-BD7F-487E-B64F-86C1CAA09E45}" destId="{9EF0A4A1-0F93-4F24-B0F6-2CA64D63E62E}" srcOrd="3" destOrd="0" presId="urn:microsoft.com/office/officeart/2008/layout/VerticalCurvedList"/>
    <dgm:cxn modelId="{CC3DBDAA-426E-46E2-93BE-87AE4899CB6F}" type="presParOf" srcId="{342E520A-4FF8-4C29-A282-8057EBEA81B0}" destId="{FB91932D-1B45-4319-82F5-C3A5F111A352}" srcOrd="1" destOrd="0" presId="urn:microsoft.com/office/officeart/2008/layout/VerticalCurvedList"/>
    <dgm:cxn modelId="{9BE870BB-5830-48EA-87C9-8D7E7103C68B}" type="presParOf" srcId="{342E520A-4FF8-4C29-A282-8057EBEA81B0}" destId="{37F3A7AA-9611-4F1D-AD50-E80A64A350E0}" srcOrd="2" destOrd="0" presId="urn:microsoft.com/office/officeart/2008/layout/VerticalCurvedList"/>
    <dgm:cxn modelId="{2A06E2AE-D5CD-4830-BC43-1A3439D16394}" type="presParOf" srcId="{37F3A7AA-9611-4F1D-AD50-E80A64A350E0}" destId="{8DD16EEC-B2A7-44FE-A511-13074B11929B}" srcOrd="0" destOrd="0" presId="urn:microsoft.com/office/officeart/2008/layout/VerticalCurvedList"/>
    <dgm:cxn modelId="{BF24A523-9D43-46F4-8504-E5730A7D3475}" type="presParOf" srcId="{342E520A-4FF8-4C29-A282-8057EBEA81B0}" destId="{FB3FDF36-6D6C-4A20-A48A-7184D94E3E75}" srcOrd="3" destOrd="0" presId="urn:microsoft.com/office/officeart/2008/layout/VerticalCurvedList"/>
    <dgm:cxn modelId="{AFBF439E-706A-4D86-9DA9-C85C453E9DAA}" type="presParOf" srcId="{342E520A-4FF8-4C29-A282-8057EBEA81B0}" destId="{99045C12-3ACA-4837-AFA5-D60F5ADC1533}" srcOrd="4" destOrd="0" presId="urn:microsoft.com/office/officeart/2008/layout/VerticalCurvedList"/>
    <dgm:cxn modelId="{630F01E2-DE52-43DF-B855-789F0198BAB8}" type="presParOf" srcId="{99045C12-3ACA-4837-AFA5-D60F5ADC1533}" destId="{74C478B7-1B8B-4343-8CA3-E91D046B97D1}" srcOrd="0" destOrd="0" presId="urn:microsoft.com/office/officeart/2008/layout/VerticalCurvedList"/>
    <dgm:cxn modelId="{5FF8D061-ED23-46BA-B173-98B3B7904673}" type="presParOf" srcId="{342E520A-4FF8-4C29-A282-8057EBEA81B0}" destId="{A6E21A8E-3E51-42C9-9068-EA1904EEA43B}" srcOrd="5" destOrd="0" presId="urn:microsoft.com/office/officeart/2008/layout/VerticalCurvedList"/>
    <dgm:cxn modelId="{53104DF1-167D-4813-966E-1DF014F4668D}" type="presParOf" srcId="{342E520A-4FF8-4C29-A282-8057EBEA81B0}" destId="{08E5D7E8-16AC-4588-835B-1FF1533C7130}" srcOrd="6" destOrd="0" presId="urn:microsoft.com/office/officeart/2008/layout/VerticalCurvedList"/>
    <dgm:cxn modelId="{C018762D-3167-4EE7-9393-5350EB6609F8}" type="presParOf" srcId="{08E5D7E8-16AC-4588-835B-1FF1533C7130}" destId="{3DE7776D-D090-499E-9071-D46E150EE146}" srcOrd="0" destOrd="0" presId="urn:microsoft.com/office/officeart/2008/layout/VerticalCurvedList"/>
    <dgm:cxn modelId="{48401108-87E1-4069-8ECF-ABF25AE160D4}" type="presParOf" srcId="{342E520A-4FF8-4C29-A282-8057EBEA81B0}" destId="{067A3E32-CABD-4FF3-801B-540145FEB5DB}" srcOrd="7" destOrd="0" presId="urn:microsoft.com/office/officeart/2008/layout/VerticalCurvedList"/>
    <dgm:cxn modelId="{42DE3C3A-5B68-4223-A57E-95728B4CFA98}" type="presParOf" srcId="{342E520A-4FF8-4C29-A282-8057EBEA81B0}" destId="{81D58924-4DBF-4333-A156-ED5EC0915CEA}" srcOrd="8" destOrd="0" presId="urn:microsoft.com/office/officeart/2008/layout/VerticalCurvedList"/>
    <dgm:cxn modelId="{0D802E5B-D470-435E-9266-6C3A11AF2335}" type="presParOf" srcId="{81D58924-4DBF-4333-A156-ED5EC0915CEA}" destId="{E83252CE-F15F-40D3-9B14-30B5AF374F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69CF8-5011-4322-96F7-EA40B9DE5334}">
      <dsp:nvSpPr>
        <dsp:cNvPr id="0" name=""/>
        <dsp:cNvSpPr/>
      </dsp:nvSpPr>
      <dsp:spPr>
        <a:xfrm>
          <a:off x="98791" y="790272"/>
          <a:ext cx="3524000" cy="235685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หมายถึง ระบบแสงสว่างเพื่อสะดวกในการทำงาน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153029" y="844510"/>
        <a:ext cx="3415524" cy="1743338"/>
      </dsp:txXfrm>
    </dsp:sp>
    <dsp:sp modelId="{9256529F-FE83-4109-BA68-F6A62A1936CA}">
      <dsp:nvSpPr>
        <dsp:cNvPr id="0" name=""/>
        <dsp:cNvSpPr/>
      </dsp:nvSpPr>
      <dsp:spPr>
        <a:xfrm>
          <a:off x="2093201" y="1021486"/>
          <a:ext cx="3768531" cy="3768531"/>
        </a:xfrm>
        <a:prstGeom prst="leftCircularArrow">
          <a:avLst>
            <a:gd name="adj1" fmla="val 2261"/>
            <a:gd name="adj2" fmla="val 272447"/>
            <a:gd name="adj3" fmla="val 2726752"/>
            <a:gd name="adj4" fmla="val 9703284"/>
            <a:gd name="adj5" fmla="val 263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ABB9CB-24FA-4F1F-B921-797CB8467E53}">
      <dsp:nvSpPr>
        <dsp:cNvPr id="0" name=""/>
        <dsp:cNvSpPr/>
      </dsp:nvSpPr>
      <dsp:spPr>
        <a:xfrm>
          <a:off x="672736" y="2192068"/>
          <a:ext cx="3206342" cy="12757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ระบบการให้แสงหลัก 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(Primary System)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710100" y="2229432"/>
        <a:ext cx="3131614" cy="1200988"/>
      </dsp:txXfrm>
    </dsp:sp>
    <dsp:sp modelId="{129296FB-3C72-4637-8D41-DDBEEDA379EC}">
      <dsp:nvSpPr>
        <dsp:cNvPr id="0" name=""/>
        <dsp:cNvSpPr/>
      </dsp:nvSpPr>
      <dsp:spPr>
        <a:xfrm>
          <a:off x="4226654" y="1554381"/>
          <a:ext cx="3260349" cy="219177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เป็นระบบแสงเพื่อทำให้เกิดความสวยงามและมีศิลปะ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4277093" y="2074487"/>
        <a:ext cx="3159471" cy="1621233"/>
      </dsp:txXfrm>
    </dsp:sp>
    <dsp:sp modelId="{47D4DF7D-2711-4F89-9E90-9885FA41CD5B}">
      <dsp:nvSpPr>
        <dsp:cNvPr id="0" name=""/>
        <dsp:cNvSpPr/>
      </dsp:nvSpPr>
      <dsp:spPr>
        <a:xfrm>
          <a:off x="4174890" y="500128"/>
          <a:ext cx="4132741" cy="14961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ระบบการให้แสงรอง 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(Secondary Lighting System)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4218711" y="543949"/>
        <a:ext cx="4045099" cy="14085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7E603-8D71-41AB-95D7-044D212D1681}">
      <dsp:nvSpPr>
        <dsp:cNvPr id="0" name=""/>
        <dsp:cNvSpPr/>
      </dsp:nvSpPr>
      <dsp:spPr>
        <a:xfrm>
          <a:off x="-6594752" y="-1008524"/>
          <a:ext cx="7849166" cy="7849166"/>
        </a:xfrm>
        <a:prstGeom prst="blockArc">
          <a:avLst>
            <a:gd name="adj1" fmla="val 18900000"/>
            <a:gd name="adj2" fmla="val 2700000"/>
            <a:gd name="adj3" fmla="val 275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135A6-29C8-4362-8D1D-EC877A277301}">
      <dsp:nvSpPr>
        <dsp:cNvPr id="0" name=""/>
        <dsp:cNvSpPr/>
      </dsp:nvSpPr>
      <dsp:spPr>
        <a:xfrm>
          <a:off x="656400" y="360038"/>
          <a:ext cx="7397391" cy="10738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16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9.เปิดสวิตช์ที่ตัวเครื่องทั้งหมดให้อยู่ในสภาพที่จะใช้งานได้แล้ว จากนั้นจึงต่อมิกเซอร์เข้ากับมอนิเตอร์</a:t>
          </a:r>
          <a:r>
            <a:rPr lang="th-TH" sz="3200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แอมป์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ให้เรียบร้อย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656400" y="360038"/>
        <a:ext cx="7397391" cy="1073883"/>
      </dsp:txXfrm>
    </dsp:sp>
    <dsp:sp modelId="{C2AA6DD7-1373-4D97-B9B4-CBAE80769ACB}">
      <dsp:nvSpPr>
        <dsp:cNvPr id="0" name=""/>
        <dsp:cNvSpPr/>
      </dsp:nvSpPr>
      <dsp:spPr>
        <a:xfrm>
          <a:off x="95642" y="336221"/>
          <a:ext cx="1121516" cy="11215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6731AE-648F-4985-9A16-8F778E97EBB9}">
      <dsp:nvSpPr>
        <dsp:cNvPr id="0" name=""/>
        <dsp:cNvSpPr/>
      </dsp:nvSpPr>
      <dsp:spPr>
        <a:xfrm>
          <a:off x="1170793" y="1728193"/>
          <a:ext cx="6882998" cy="1029677"/>
        </a:xfrm>
        <a:prstGeom prst="rect">
          <a:avLst/>
        </a:prstGeom>
        <a:solidFill>
          <a:schemeClr val="accent5">
            <a:hueOff val="-4201261"/>
            <a:satOff val="6548"/>
            <a:lumOff val="-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16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10.ทดลองฟังเสียงจากเครื่องเล่น </a:t>
          </a:r>
          <a:r>
            <a:rPr lang="en-US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CD/VCD/DVD 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                   ว่าสามารถมีเสียงออกไปที่ลำโพงได้หรือไม่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1170793" y="1728193"/>
        <a:ext cx="6882998" cy="1029677"/>
      </dsp:txXfrm>
    </dsp:sp>
    <dsp:sp modelId="{52DD47E0-0479-4273-B205-F1439DA1D2F9}">
      <dsp:nvSpPr>
        <dsp:cNvPr id="0" name=""/>
        <dsp:cNvSpPr/>
      </dsp:nvSpPr>
      <dsp:spPr>
        <a:xfrm>
          <a:off x="610035" y="1682274"/>
          <a:ext cx="1121516" cy="11215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201261"/>
              <a:satOff val="6548"/>
              <a:lumOff val="-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B0CCCD-528E-4B0D-85C7-BC7E5BC93C19}">
      <dsp:nvSpPr>
        <dsp:cNvPr id="0" name=""/>
        <dsp:cNvSpPr/>
      </dsp:nvSpPr>
      <dsp:spPr>
        <a:xfrm>
          <a:off x="1170793" y="3140478"/>
          <a:ext cx="6882998" cy="897213"/>
        </a:xfrm>
        <a:prstGeom prst="rect">
          <a:avLst/>
        </a:prstGeom>
        <a:solidFill>
          <a:schemeClr val="accent5">
            <a:hueOff val="-8402522"/>
            <a:satOff val="13097"/>
            <a:lumOff val="-143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16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11.ตรวจสอบและปรับแต่งปุ่มคอนโทรลต่าง ๆ ของมิกเซอร์ว่าใช้งานได้หรือไม่ 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1170793" y="3140478"/>
        <a:ext cx="6882998" cy="897213"/>
      </dsp:txXfrm>
    </dsp:sp>
    <dsp:sp modelId="{54A6A8E1-CEA4-4627-B984-1EA41D9FCFF0}">
      <dsp:nvSpPr>
        <dsp:cNvPr id="0" name=""/>
        <dsp:cNvSpPr/>
      </dsp:nvSpPr>
      <dsp:spPr>
        <a:xfrm>
          <a:off x="610035" y="3028327"/>
          <a:ext cx="1121516" cy="11215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402522"/>
              <a:satOff val="13097"/>
              <a:lumOff val="-143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3ED2D-1204-40D2-9EE9-7841998607FB}">
      <dsp:nvSpPr>
        <dsp:cNvPr id="0" name=""/>
        <dsp:cNvSpPr/>
      </dsp:nvSpPr>
      <dsp:spPr>
        <a:xfrm>
          <a:off x="656400" y="4486531"/>
          <a:ext cx="7397391" cy="897213"/>
        </a:xfrm>
        <a:prstGeom prst="rect">
          <a:avLst/>
        </a:prstGeom>
        <a:solidFill>
          <a:schemeClr val="accent5">
            <a:hueOff val="-12603783"/>
            <a:satOff val="19645"/>
            <a:lumOff val="-2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16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12.ทดสอบเสียงจากไมโครโฟนโดยการพูดคุยและสนทนา 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656400" y="4486531"/>
        <a:ext cx="7397391" cy="897213"/>
      </dsp:txXfrm>
    </dsp:sp>
    <dsp:sp modelId="{908D2D19-5E4A-4139-ABC5-222A9E7674EE}">
      <dsp:nvSpPr>
        <dsp:cNvPr id="0" name=""/>
        <dsp:cNvSpPr/>
      </dsp:nvSpPr>
      <dsp:spPr>
        <a:xfrm>
          <a:off x="95642" y="4374380"/>
          <a:ext cx="1121516" cy="11215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2603783"/>
              <a:satOff val="19645"/>
              <a:lumOff val="-2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86C9A-4234-4DAE-80AB-727C5E9F26D2}">
      <dsp:nvSpPr>
        <dsp:cNvPr id="0" name=""/>
        <dsp:cNvSpPr/>
      </dsp:nvSpPr>
      <dsp:spPr>
        <a:xfrm>
          <a:off x="0" y="136148"/>
          <a:ext cx="8685553" cy="61883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 ตรวจสอบสัญญาณเสียงทุกช่องให้พร้อมก่อนที่ผู้ฟังจะเข้ามาถึง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30209" y="166357"/>
        <a:ext cx="8625135" cy="558413"/>
      </dsp:txXfrm>
    </dsp:sp>
    <dsp:sp modelId="{7B6BAC55-2301-47A7-94B0-8BF0F3554157}">
      <dsp:nvSpPr>
        <dsp:cNvPr id="0" name=""/>
        <dsp:cNvSpPr/>
      </dsp:nvSpPr>
      <dsp:spPr>
        <a:xfrm>
          <a:off x="0" y="763291"/>
          <a:ext cx="8685553" cy="60805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 ในขณะที่ผู้ฟังทยอยเข้ามา หากเป็นไปได้ควรเปิดเพลง</a:t>
          </a:r>
          <a:r>
            <a:rPr lang="th-TH" sz="3200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แบ็ค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กราวด์ด้วย 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29683" y="792974"/>
        <a:ext cx="8626187" cy="548692"/>
      </dsp:txXfrm>
    </dsp:sp>
    <dsp:sp modelId="{BD5ED3D1-7538-4524-8BED-28D61BE34FC4}">
      <dsp:nvSpPr>
        <dsp:cNvPr id="0" name=""/>
        <dsp:cNvSpPr/>
      </dsp:nvSpPr>
      <dsp:spPr>
        <a:xfrm>
          <a:off x="0" y="1379660"/>
          <a:ext cx="8685553" cy="7445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3. ถ้าพิธีกรต้องการใช้</a:t>
          </a:r>
          <a:r>
            <a:rPr lang="th-TH" sz="3200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ไมค์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ลอยชนิดติดปกเสื้อก็ควรที่จะติดตั้งให้กับพิธีกรโดยเร็ว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36344" y="1416004"/>
        <a:ext cx="8612865" cy="671824"/>
      </dsp:txXfrm>
    </dsp:sp>
    <dsp:sp modelId="{840C7FC6-1E4C-48C8-BA86-8B7D72B1724E}">
      <dsp:nvSpPr>
        <dsp:cNvPr id="0" name=""/>
        <dsp:cNvSpPr/>
      </dsp:nvSpPr>
      <dsp:spPr>
        <a:xfrm>
          <a:off x="0" y="2132484"/>
          <a:ext cx="8685553" cy="6395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4. หากเป็น</a:t>
          </a:r>
          <a:r>
            <a:rPr lang="th-TH" sz="3200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ไมค์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ลอยธรรมดาที่ติดตั้งบนขาตั้ง</a:t>
          </a:r>
          <a:r>
            <a:rPr lang="th-TH" sz="3200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ไมค์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ก็ให้เปิดสวิตช์</a:t>
          </a:r>
          <a:r>
            <a:rPr lang="th-TH" sz="3200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ออน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ไว้ 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31218" y="2163702"/>
        <a:ext cx="8623117" cy="577070"/>
      </dsp:txXfrm>
    </dsp:sp>
    <dsp:sp modelId="{41B82EF3-B977-4E57-B8D8-DB5555FE7155}">
      <dsp:nvSpPr>
        <dsp:cNvPr id="0" name=""/>
        <dsp:cNvSpPr/>
      </dsp:nvSpPr>
      <dsp:spPr>
        <a:xfrm>
          <a:off x="0" y="2780301"/>
          <a:ext cx="8685553" cy="89340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5. แชนเนลอินพุตของมิกเซอร์ ถ้าหากโปรแกรมของงานยังไม่เริ่ม ก็ควรที่จะปิดสัญญาณไว้ก่อน  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43613" y="2823914"/>
        <a:ext cx="8598327" cy="806181"/>
      </dsp:txXfrm>
    </dsp:sp>
    <dsp:sp modelId="{20C7DF88-03F7-462B-A5BB-D91BD7ED2D59}">
      <dsp:nvSpPr>
        <dsp:cNvPr id="0" name=""/>
        <dsp:cNvSpPr/>
      </dsp:nvSpPr>
      <dsp:spPr>
        <a:xfrm>
          <a:off x="0" y="3682020"/>
          <a:ext cx="8685553" cy="10020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6. เมื่อโปรแกรมของงานได้เริ่มขึ้น ให้เร่งโวลุ่มแต่ละช่องอินพุตของมิกเซอร์โดยเร็ว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48916" y="3730936"/>
        <a:ext cx="8587721" cy="904215"/>
      </dsp:txXfrm>
    </dsp:sp>
    <dsp:sp modelId="{D2BB533D-C165-4D59-8D23-FC22C1456A6A}">
      <dsp:nvSpPr>
        <dsp:cNvPr id="0" name=""/>
        <dsp:cNvSpPr/>
      </dsp:nvSpPr>
      <dsp:spPr>
        <a:xfrm>
          <a:off x="0" y="4692378"/>
          <a:ext cx="8685553" cy="69096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7. ผู้ที่</a:t>
          </a:r>
          <a:r>
            <a:rPr lang="th-TH" sz="3200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มิกซ์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เสียงจะต้องปรับแต่งให้คงที่ให้ได้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33730" y="4726108"/>
        <a:ext cx="8618093" cy="6235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B2B0A-B151-4E3C-8B1E-B3FDB4D1147C}">
      <dsp:nvSpPr>
        <dsp:cNvPr id="0" name=""/>
        <dsp:cNvSpPr/>
      </dsp:nvSpPr>
      <dsp:spPr>
        <a:xfrm rot="16200000">
          <a:off x="1750728" y="411249"/>
          <a:ext cx="1528888" cy="5030346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228600" rIns="205740" bIns="22860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1.ความดังของเสียงในหน่วยเดซิ</a:t>
          </a:r>
          <a:r>
            <a:rPr lang="th-TH" sz="36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เบล</a:t>
          </a:r>
          <a:r>
            <a:rPr lang="th-TH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dB)</a:t>
          </a:r>
          <a:endParaRPr lang="th-TH" sz="36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 rot="5400000">
        <a:off x="74647" y="2236626"/>
        <a:ext cx="4955698" cy="1379592"/>
      </dsp:txXfrm>
    </dsp:sp>
    <dsp:sp modelId="{DBBE63F3-1A97-461D-8767-F15375DFE27A}">
      <dsp:nvSpPr>
        <dsp:cNvPr id="0" name=""/>
        <dsp:cNvSpPr/>
      </dsp:nvSpPr>
      <dsp:spPr>
        <a:xfrm rot="5400000">
          <a:off x="4811311" y="-1468360"/>
          <a:ext cx="1639461" cy="6163852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tint val="50000"/>
            <a:hueOff val="-13011216"/>
            <a:satOff val="9808"/>
            <a:lumOff val="340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5740" tIns="228600" rIns="137160" bIns="22860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2.ความดังของเสียงในหน่วยเดซิ</a:t>
          </a:r>
          <a:r>
            <a:rPr lang="th-TH" sz="36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เบลมิลลิ</a:t>
          </a:r>
          <a:r>
            <a:rPr lang="th-TH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6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dBm</a:t>
          </a:r>
          <a:r>
            <a:rPr lang="en-US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)</a:t>
          </a:r>
          <a:endParaRPr lang="th-TH" sz="36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 rot="-5400000">
        <a:off x="2549116" y="873881"/>
        <a:ext cx="6083806" cy="1479369"/>
      </dsp:txXfrm>
    </dsp:sp>
    <dsp:sp modelId="{6167D7F3-99CC-44E9-BBB2-3CF95778A245}">
      <dsp:nvSpPr>
        <dsp:cNvPr id="0" name=""/>
        <dsp:cNvSpPr/>
      </dsp:nvSpPr>
      <dsp:spPr>
        <a:xfrm>
          <a:off x="3170532" y="0"/>
          <a:ext cx="1804797" cy="1804709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022FDB-5DA0-4CA5-987C-4DEA6DDA37CC}">
      <dsp:nvSpPr>
        <dsp:cNvPr id="0" name=""/>
        <dsp:cNvSpPr/>
      </dsp:nvSpPr>
      <dsp:spPr>
        <a:xfrm rot="10800000">
          <a:off x="3170532" y="2589519"/>
          <a:ext cx="1804797" cy="1804709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-12603783"/>
                <a:satOff val="19645"/>
                <a:lumOff val="-21569"/>
                <a:alphaOff val="0"/>
                <a:shade val="51000"/>
                <a:satMod val="130000"/>
              </a:schemeClr>
            </a:gs>
            <a:gs pos="80000">
              <a:schemeClr val="accent5">
                <a:hueOff val="-12603783"/>
                <a:satOff val="19645"/>
                <a:lumOff val="-21569"/>
                <a:alphaOff val="0"/>
                <a:shade val="93000"/>
                <a:satMod val="130000"/>
              </a:schemeClr>
            </a:gs>
            <a:gs pos="100000">
              <a:schemeClr val="accent5">
                <a:hueOff val="-12603783"/>
                <a:satOff val="19645"/>
                <a:lumOff val="-215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273F6-16BC-4FE5-84AE-88B5970FA38E}">
      <dsp:nvSpPr>
        <dsp:cNvPr id="0" name=""/>
        <dsp:cNvSpPr/>
      </dsp:nvSpPr>
      <dsp:spPr>
        <a:xfrm rot="21300000">
          <a:off x="20402" y="1897805"/>
          <a:ext cx="6607595" cy="756669"/>
        </a:xfrm>
        <a:prstGeom prst="mathMin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64C85EF-3B9F-4B5C-9C46-CF7B12FD6595}">
      <dsp:nvSpPr>
        <dsp:cNvPr id="0" name=""/>
        <dsp:cNvSpPr/>
      </dsp:nvSpPr>
      <dsp:spPr>
        <a:xfrm>
          <a:off x="797808" y="227614"/>
          <a:ext cx="1994520" cy="1820912"/>
        </a:xfrm>
        <a:prstGeom prst="down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18F0F0-B109-4FFB-9B7B-2C76DAB0927F}">
      <dsp:nvSpPr>
        <dsp:cNvPr id="0" name=""/>
        <dsp:cNvSpPr/>
      </dsp:nvSpPr>
      <dsp:spPr>
        <a:xfrm>
          <a:off x="2615948" y="0"/>
          <a:ext cx="3942894" cy="1911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</a:t>
          </a:r>
          <a:r>
            <a:rPr lang="th-TH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ระบบเสียงดีที</a:t>
          </a:r>
          <a:r>
            <a:rPr lang="th-TH" sz="36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เอส</a:t>
          </a:r>
          <a:r>
            <a:rPr lang="en-US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-</a:t>
          </a:r>
          <a:r>
            <a:rPr lang="th-TH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อี</a:t>
          </a:r>
          <a:r>
            <a:rPr lang="th-TH" sz="36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เอส</a:t>
          </a:r>
          <a:r>
            <a:rPr lang="th-TH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</a:t>
          </a:r>
          <a:r>
            <a:rPr lang="en-US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(DTS-ES)</a:t>
          </a:r>
          <a:endParaRPr lang="th-TH" sz="36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2615948" y="0"/>
        <a:ext cx="3942894" cy="1911957"/>
      </dsp:txXfrm>
    </dsp:sp>
    <dsp:sp modelId="{5E6BF32D-8E01-499B-8C80-9C3D9C84A94C}">
      <dsp:nvSpPr>
        <dsp:cNvPr id="0" name=""/>
        <dsp:cNvSpPr/>
      </dsp:nvSpPr>
      <dsp:spPr>
        <a:xfrm>
          <a:off x="3856072" y="2503754"/>
          <a:ext cx="1994520" cy="1820912"/>
        </a:xfrm>
        <a:prstGeom prst="up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544165C-3806-4D53-909A-3C29D99B55EA}">
      <dsp:nvSpPr>
        <dsp:cNvPr id="0" name=""/>
        <dsp:cNvSpPr/>
      </dsp:nvSpPr>
      <dsp:spPr>
        <a:xfrm>
          <a:off x="311698" y="2640322"/>
          <a:ext cx="3498611" cy="1911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</a:t>
          </a:r>
          <a:r>
            <a:rPr lang="th-TH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ระบบเสียงเอสดีดี</a:t>
          </a:r>
          <a:r>
            <a:rPr lang="th-TH" sz="36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เอส</a:t>
          </a:r>
          <a:r>
            <a:rPr lang="th-TH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</a:t>
          </a:r>
          <a:r>
            <a:rPr lang="en-US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(SDDS)</a:t>
          </a:r>
          <a:endParaRPr lang="th-TH" sz="36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311698" y="2640322"/>
        <a:ext cx="3498611" cy="1911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CE1E2-D7D2-4F5B-9B58-689673177BF7}">
      <dsp:nvSpPr>
        <dsp:cNvPr id="0" name=""/>
        <dsp:cNvSpPr/>
      </dsp:nvSpPr>
      <dsp:spPr>
        <a:xfrm>
          <a:off x="2797" y="82654"/>
          <a:ext cx="2727979" cy="10911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.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เครื่องเล่นเทป คาส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เซค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2797" y="82654"/>
        <a:ext cx="2727979" cy="1091191"/>
      </dsp:txXfrm>
    </dsp:sp>
    <dsp:sp modelId="{44A7442E-61A2-4DA6-B4D9-142000AA4BE2}">
      <dsp:nvSpPr>
        <dsp:cNvPr id="0" name=""/>
        <dsp:cNvSpPr/>
      </dsp:nvSpPr>
      <dsp:spPr>
        <a:xfrm>
          <a:off x="2797" y="1173846"/>
          <a:ext cx="2727979" cy="34257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เครื่องเล่นเทป  คาสเซต (</a:t>
          </a:r>
          <a:r>
            <a:rPr lang="en-US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Tape  Cassette) 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เป็นอุปกรณ์ที่เกี่ยวข้องกับแม่เหล็ก มีล้อเก็บกับล้อจ่าย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2797" y="1173846"/>
        <a:ext cx="2727979" cy="3425760"/>
      </dsp:txXfrm>
    </dsp:sp>
    <dsp:sp modelId="{C0F7C8F5-5D4E-4B1C-962F-A14838AAE395}">
      <dsp:nvSpPr>
        <dsp:cNvPr id="0" name=""/>
        <dsp:cNvSpPr/>
      </dsp:nvSpPr>
      <dsp:spPr>
        <a:xfrm>
          <a:off x="3112694" y="82654"/>
          <a:ext cx="2727979" cy="1091191"/>
        </a:xfrm>
        <a:prstGeom prst="rect">
          <a:avLst/>
        </a:prstGeom>
        <a:solidFill>
          <a:schemeClr val="accent5">
            <a:hueOff val="-6301891"/>
            <a:satOff val="9823"/>
            <a:lumOff val="-10785"/>
            <a:alphaOff val="0"/>
          </a:schemeClr>
        </a:solidFill>
        <a:ln w="25400" cap="flat" cmpd="sng" algn="ctr">
          <a:solidFill>
            <a:schemeClr val="accent5">
              <a:hueOff val="-6301891"/>
              <a:satOff val="9823"/>
              <a:lumOff val="-1078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 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จูนเนอร์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วิทยุ 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AM/FM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3112694" y="82654"/>
        <a:ext cx="2727979" cy="1091191"/>
      </dsp:txXfrm>
    </dsp:sp>
    <dsp:sp modelId="{1E321260-1AF1-46D9-88CD-297717856812}">
      <dsp:nvSpPr>
        <dsp:cNvPr id="0" name=""/>
        <dsp:cNvSpPr/>
      </dsp:nvSpPr>
      <dsp:spPr>
        <a:xfrm>
          <a:off x="3112694" y="1173846"/>
          <a:ext cx="2727979" cy="3425760"/>
        </a:xfrm>
        <a:prstGeom prst="rect">
          <a:avLst/>
        </a:prstGeom>
        <a:solidFill>
          <a:schemeClr val="accent5">
            <a:tint val="40000"/>
            <a:alpha val="90000"/>
            <a:hueOff val="-6489449"/>
            <a:satOff val="5952"/>
            <a:lumOff val="-258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6489449"/>
              <a:satOff val="5952"/>
              <a:lumOff val="-25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จูนเนอร์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วิทยุ </a:t>
          </a:r>
          <a:r>
            <a:rPr lang="en-US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AM/FM  (Radio Tuner) 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เป็นแหล่งกำเนิดเสียงของระบบวิทยุ 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3112694" y="1173846"/>
        <a:ext cx="2727979" cy="3425760"/>
      </dsp:txXfrm>
    </dsp:sp>
    <dsp:sp modelId="{8455A12F-199B-457E-8A7F-92A978A1D84F}">
      <dsp:nvSpPr>
        <dsp:cNvPr id="0" name=""/>
        <dsp:cNvSpPr/>
      </dsp:nvSpPr>
      <dsp:spPr>
        <a:xfrm>
          <a:off x="6222591" y="82654"/>
          <a:ext cx="2727979" cy="1091191"/>
        </a:xfrm>
        <a:prstGeom prst="rect">
          <a:avLst/>
        </a:prstGeom>
        <a:solidFill>
          <a:schemeClr val="accent5">
            <a:hueOff val="-12603783"/>
            <a:satOff val="19645"/>
            <a:lumOff val="-21569"/>
            <a:alphaOff val="0"/>
          </a:schemeClr>
        </a:solidFill>
        <a:ln w="25400" cap="flat" cmpd="sng" algn="ctr">
          <a:solidFill>
            <a:schemeClr val="accent5">
              <a:hueOff val="-12603783"/>
              <a:satOff val="19645"/>
              <a:lumOff val="-2156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3. 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กีตาร์ป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รี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แอมปลิ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ฟาย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เออร์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</a:t>
          </a:r>
        </a:p>
      </dsp:txBody>
      <dsp:txXfrm>
        <a:off x="6222591" y="82654"/>
        <a:ext cx="2727979" cy="1091191"/>
      </dsp:txXfrm>
    </dsp:sp>
    <dsp:sp modelId="{79BA1340-582E-4A46-8D00-E2BE65A0A931}">
      <dsp:nvSpPr>
        <dsp:cNvPr id="0" name=""/>
        <dsp:cNvSpPr/>
      </dsp:nvSpPr>
      <dsp:spPr>
        <a:xfrm>
          <a:off x="6222591" y="1173846"/>
          <a:ext cx="2727979" cy="3425760"/>
        </a:xfrm>
        <a:prstGeom prst="rect">
          <a:avLst/>
        </a:prstGeom>
        <a:solidFill>
          <a:schemeClr val="accent5">
            <a:tint val="40000"/>
            <a:alpha val="90000"/>
            <a:hueOff val="-12978897"/>
            <a:satOff val="11904"/>
            <a:lumOff val="-5169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2978897"/>
              <a:satOff val="11904"/>
              <a:lumOff val="-51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สำหรับกีตาร์ไฟฟ้า (</a:t>
          </a:r>
          <a:r>
            <a:rPr lang="en-US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Electric Guitar) 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ย่อมมีภาคขยายสัญญาณขนาดเล็กโดยเฉพาะ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6222591" y="1173846"/>
        <a:ext cx="2727979" cy="3425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AC0E95-19D4-4693-8A1F-3ADC549DFFF5}">
      <dsp:nvSpPr>
        <dsp:cNvPr id="0" name=""/>
        <dsp:cNvSpPr/>
      </dsp:nvSpPr>
      <dsp:spPr>
        <a:xfrm>
          <a:off x="35" y="43211"/>
          <a:ext cx="3409533" cy="13638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4.</a:t>
          </a:r>
          <a:r>
            <a:rPr lang="th-TH" sz="36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ไมโครโฟน</a:t>
          </a:r>
          <a:endParaRPr lang="th-TH" sz="36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35" y="43211"/>
        <a:ext cx="3409533" cy="1363813"/>
      </dsp:txXfrm>
    </dsp:sp>
    <dsp:sp modelId="{672B6575-565E-4E69-A58D-8B92FF8B3877}">
      <dsp:nvSpPr>
        <dsp:cNvPr id="0" name=""/>
        <dsp:cNvSpPr/>
      </dsp:nvSpPr>
      <dsp:spPr>
        <a:xfrm>
          <a:off x="35" y="1407025"/>
          <a:ext cx="3409533" cy="339007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ไมโครโฟน (</a:t>
          </a:r>
          <a:r>
            <a:rPr lang="en-US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Microphone) 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คือ อุปกรณ์ทรานส์ดิวเซอร์ (</a:t>
          </a:r>
          <a:r>
            <a:rPr lang="en-US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Transducer) 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ที่ทำหน้าที่เปลี่ยนสัญญาณเสียงให้เป็นสัญญาณไฟฟ้า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35" y="1407025"/>
        <a:ext cx="3409533" cy="3390074"/>
      </dsp:txXfrm>
    </dsp:sp>
    <dsp:sp modelId="{423B488D-ADA9-4E94-A1F3-646989FC8DEF}">
      <dsp:nvSpPr>
        <dsp:cNvPr id="0" name=""/>
        <dsp:cNvSpPr/>
      </dsp:nvSpPr>
      <dsp:spPr>
        <a:xfrm>
          <a:off x="3886903" y="43211"/>
          <a:ext cx="3409533" cy="1363813"/>
        </a:xfrm>
        <a:prstGeom prst="rect">
          <a:avLst/>
        </a:prstGeom>
        <a:solidFill>
          <a:schemeClr val="accent5">
            <a:hueOff val="-12603783"/>
            <a:satOff val="19645"/>
            <a:lumOff val="-21569"/>
            <a:alphaOff val="0"/>
          </a:schemeClr>
        </a:solidFill>
        <a:ln w="25400" cap="flat" cmpd="sng" algn="ctr">
          <a:solidFill>
            <a:schemeClr val="accent5">
              <a:hueOff val="-12603783"/>
              <a:satOff val="19645"/>
              <a:lumOff val="-2156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5. เครื่องเล่น 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CD/VCD/DVD</a:t>
          </a:r>
          <a:endParaRPr lang="th-TH" sz="3200" b="1" kern="1200" dirty="0" smtClean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3886903" y="43211"/>
        <a:ext cx="3409533" cy="1363813"/>
      </dsp:txXfrm>
    </dsp:sp>
    <dsp:sp modelId="{FA2EC3E2-D3BE-4400-81A9-0A89B0308D06}">
      <dsp:nvSpPr>
        <dsp:cNvPr id="0" name=""/>
        <dsp:cNvSpPr/>
      </dsp:nvSpPr>
      <dsp:spPr>
        <a:xfrm>
          <a:off x="3886903" y="1407025"/>
          <a:ext cx="3409533" cy="3390074"/>
        </a:xfrm>
        <a:prstGeom prst="rect">
          <a:avLst/>
        </a:prstGeom>
        <a:solidFill>
          <a:schemeClr val="accent5">
            <a:tint val="40000"/>
            <a:alpha val="90000"/>
            <a:hueOff val="-12978897"/>
            <a:satOff val="11904"/>
            <a:lumOff val="-5169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2978897"/>
              <a:satOff val="11904"/>
              <a:lumOff val="-51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8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เครื่องเล่น </a:t>
          </a:r>
          <a:r>
            <a:rPr lang="en-US" sz="28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CD </a:t>
          </a:r>
          <a:r>
            <a:rPr lang="th-TH" sz="28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นั้นจะให้เสียงออกมาอย่างเดียวอยู่ใน</a:t>
          </a:r>
          <a:r>
            <a:rPr lang="th-TH" sz="2800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รูปแบบส</a:t>
          </a:r>
          <a:r>
            <a:rPr lang="th-TH" sz="28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เตอริโอ  ส่วนเครื่องเล่น </a:t>
          </a:r>
          <a:r>
            <a:rPr lang="en-US" sz="28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VCD/DVD </a:t>
          </a:r>
          <a:r>
            <a:rPr lang="th-TH" sz="28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เป็นเครื่องเล่นที่ให้สัญญาณออกมาทั้งเสียง (</a:t>
          </a:r>
          <a:r>
            <a:rPr lang="en-US" sz="28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Audio) </a:t>
          </a:r>
          <a:r>
            <a:rPr lang="th-TH" sz="28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และภาพ (</a:t>
          </a:r>
          <a:r>
            <a:rPr lang="en-US" sz="28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Video)</a:t>
          </a:r>
          <a:endParaRPr lang="th-TH" sz="28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3886903" y="1407025"/>
        <a:ext cx="3409533" cy="33900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B7F10-59C3-442F-BE95-CD69AB659AEB}">
      <dsp:nvSpPr>
        <dsp:cNvPr id="0" name=""/>
        <dsp:cNvSpPr/>
      </dsp:nvSpPr>
      <dsp:spPr>
        <a:xfrm>
          <a:off x="78684" y="0"/>
          <a:ext cx="7286559" cy="10297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1.ไมโครโฟนที่กระจายเสียงได้ ทิศทางเดียว (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Unidirectional Microphones) 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108843" y="30159"/>
        <a:ext cx="5985524" cy="969396"/>
      </dsp:txXfrm>
    </dsp:sp>
    <dsp:sp modelId="{54B7CD3C-B468-4512-8179-BFFF291490E8}">
      <dsp:nvSpPr>
        <dsp:cNvPr id="0" name=""/>
        <dsp:cNvSpPr/>
      </dsp:nvSpPr>
      <dsp:spPr>
        <a:xfrm>
          <a:off x="648086" y="1224132"/>
          <a:ext cx="6682342" cy="1029714"/>
        </a:xfrm>
        <a:prstGeom prst="roundRect">
          <a:avLst>
            <a:gd name="adj" fmla="val 10000"/>
          </a:avLst>
        </a:prstGeom>
        <a:solidFill>
          <a:schemeClr val="accent5">
            <a:hueOff val="-4201261"/>
            <a:satOff val="6548"/>
            <a:lumOff val="-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2.ไมโครโฟนรอบทิศทาง                             (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Omnidirectional Microphones) 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678245" y="1254291"/>
        <a:ext cx="5393063" cy="969396"/>
      </dsp:txXfrm>
    </dsp:sp>
    <dsp:sp modelId="{ADA6467C-4FEA-4338-A359-3A04352CFF25}">
      <dsp:nvSpPr>
        <dsp:cNvPr id="0" name=""/>
        <dsp:cNvSpPr/>
      </dsp:nvSpPr>
      <dsp:spPr>
        <a:xfrm>
          <a:off x="1670585" y="3600402"/>
          <a:ext cx="6682342" cy="1029714"/>
        </a:xfrm>
        <a:prstGeom prst="roundRect">
          <a:avLst>
            <a:gd name="adj" fmla="val 10000"/>
          </a:avLst>
        </a:prstGeom>
        <a:solidFill>
          <a:schemeClr val="accent5">
            <a:hueOff val="-8402522"/>
            <a:satOff val="13097"/>
            <a:lumOff val="-143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4.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เฮด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เซต ไมโครโฟน                                   (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Headset Microphone) 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1700744" y="3630561"/>
        <a:ext cx="5401416" cy="969396"/>
      </dsp:txXfrm>
    </dsp:sp>
    <dsp:sp modelId="{7251CCE8-486D-404B-BC09-DBE32491EFA2}">
      <dsp:nvSpPr>
        <dsp:cNvPr id="0" name=""/>
        <dsp:cNvSpPr/>
      </dsp:nvSpPr>
      <dsp:spPr>
        <a:xfrm>
          <a:off x="1367507" y="2423190"/>
          <a:ext cx="6682342" cy="1029714"/>
        </a:xfrm>
        <a:prstGeom prst="roundRect">
          <a:avLst>
            <a:gd name="adj" fmla="val 10000"/>
          </a:avLst>
        </a:prstGeom>
        <a:solidFill>
          <a:schemeClr val="accent5">
            <a:hueOff val="-12603783"/>
            <a:satOff val="19645"/>
            <a:lumOff val="-2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3.ลา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เวลเลอร์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ไมโครโฟน                                (</a:t>
          </a:r>
          <a:r>
            <a:rPr lang="en-US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Laveler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Microphone) 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1397666" y="2453349"/>
        <a:ext cx="5393063" cy="969396"/>
      </dsp:txXfrm>
    </dsp:sp>
    <dsp:sp modelId="{A3AC6CBE-86BC-4829-B492-BC6D066699C1}">
      <dsp:nvSpPr>
        <dsp:cNvPr id="0" name=""/>
        <dsp:cNvSpPr/>
      </dsp:nvSpPr>
      <dsp:spPr>
        <a:xfrm>
          <a:off x="6164082" y="788667"/>
          <a:ext cx="669314" cy="66931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200" kern="1200"/>
        </a:p>
      </dsp:txBody>
      <dsp:txXfrm>
        <a:off x="6314678" y="788667"/>
        <a:ext cx="368122" cy="503659"/>
      </dsp:txXfrm>
    </dsp:sp>
    <dsp:sp modelId="{3949E5D0-8831-46A0-A25A-BBDF99841A4A}">
      <dsp:nvSpPr>
        <dsp:cNvPr id="0" name=""/>
        <dsp:cNvSpPr/>
      </dsp:nvSpPr>
      <dsp:spPr>
        <a:xfrm>
          <a:off x="6723728" y="2005602"/>
          <a:ext cx="669314" cy="66931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489449"/>
            <a:satOff val="5952"/>
            <a:lumOff val="-258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200" kern="1200"/>
        </a:p>
      </dsp:txBody>
      <dsp:txXfrm>
        <a:off x="6874324" y="2005602"/>
        <a:ext cx="368122" cy="503659"/>
      </dsp:txXfrm>
    </dsp:sp>
    <dsp:sp modelId="{55BBB45E-0629-46F5-8973-AAC2AF624E97}">
      <dsp:nvSpPr>
        <dsp:cNvPr id="0" name=""/>
        <dsp:cNvSpPr/>
      </dsp:nvSpPr>
      <dsp:spPr>
        <a:xfrm>
          <a:off x="7275021" y="3222538"/>
          <a:ext cx="669314" cy="66931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2978897"/>
            <a:satOff val="11904"/>
            <a:lumOff val="-5169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200" kern="1200"/>
        </a:p>
      </dsp:txBody>
      <dsp:txXfrm>
        <a:off x="7425617" y="3222538"/>
        <a:ext cx="368122" cy="5036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B5A05-93A5-431D-94F6-1632759E499E}">
      <dsp:nvSpPr>
        <dsp:cNvPr id="0" name=""/>
        <dsp:cNvSpPr/>
      </dsp:nvSpPr>
      <dsp:spPr>
        <a:xfrm>
          <a:off x="0" y="951870"/>
          <a:ext cx="5791974" cy="2740826"/>
        </a:xfrm>
        <a:prstGeom prst="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6019F6-664C-4E41-ACCE-77321191182D}">
      <dsp:nvSpPr>
        <dsp:cNvPr id="0" name=""/>
        <dsp:cNvSpPr/>
      </dsp:nvSpPr>
      <dsp:spPr>
        <a:xfrm>
          <a:off x="0" y="1239919"/>
          <a:ext cx="3253288" cy="2344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4000" b="1" kern="1200" dirty="0" smtClean="0">
            <a:latin typeface="TH Sarabun New" pitchFamily="34" charset="-34"/>
            <a:cs typeface="TH Sarabun New" pitchFamily="34" charset="-34"/>
          </a:endParaRP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 สายอันบา</a:t>
          </a:r>
          <a:r>
            <a:rPr lang="th-TH" sz="40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ลานซ์</a:t>
          </a:r>
          <a:r>
            <a:rPr lang="th-TH" sz="40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 </a:t>
          </a:r>
          <a:endParaRPr lang="th-TH" sz="40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0" y="1239919"/>
        <a:ext cx="3253288" cy="2344743"/>
      </dsp:txXfrm>
    </dsp:sp>
    <dsp:sp modelId="{0463518D-A7D1-4FA8-9E89-D5D7412984AE}">
      <dsp:nvSpPr>
        <dsp:cNvPr id="0" name=""/>
        <dsp:cNvSpPr/>
      </dsp:nvSpPr>
      <dsp:spPr>
        <a:xfrm>
          <a:off x="3224590" y="1241314"/>
          <a:ext cx="2462784" cy="2374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4000" b="1" kern="1200" dirty="0" smtClean="0">
            <a:latin typeface="TH Sarabun New" pitchFamily="34" charset="-34"/>
            <a:cs typeface="TH Sarabun New" pitchFamily="34" charset="-34"/>
          </a:endParaRP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 สายบา</a:t>
          </a:r>
          <a:r>
            <a:rPr lang="th-TH" sz="40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ลานซ์</a:t>
          </a:r>
          <a:r>
            <a:rPr lang="th-TH" sz="40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 </a:t>
          </a:r>
          <a:endParaRPr lang="th-TH" sz="40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3224590" y="1241314"/>
        <a:ext cx="2462784" cy="2374873"/>
      </dsp:txXfrm>
    </dsp:sp>
    <dsp:sp modelId="{D25A5D60-CE2A-4055-B034-DAA0D7AB8DAC}">
      <dsp:nvSpPr>
        <dsp:cNvPr id="0" name=""/>
        <dsp:cNvSpPr/>
      </dsp:nvSpPr>
      <dsp:spPr>
        <a:xfrm>
          <a:off x="-193" y="387336"/>
          <a:ext cx="1036320" cy="1036320"/>
        </a:xfrm>
        <a:prstGeom prst="plus">
          <a:avLst>
            <a:gd name="adj" fmla="val 328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1EE07B-2927-45FF-BCAD-9911F4831AD7}">
      <dsp:nvSpPr>
        <dsp:cNvPr id="0" name=""/>
        <dsp:cNvSpPr/>
      </dsp:nvSpPr>
      <dsp:spPr>
        <a:xfrm>
          <a:off x="5120446" y="760022"/>
          <a:ext cx="975360" cy="3342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256228-1F0D-4D98-9DF0-897A49B260BD}">
      <dsp:nvSpPr>
        <dsp:cNvPr id="0" name=""/>
        <dsp:cNvSpPr/>
      </dsp:nvSpPr>
      <dsp:spPr>
        <a:xfrm>
          <a:off x="3047806" y="1239916"/>
          <a:ext cx="609" cy="2239456"/>
        </a:xfrm>
        <a:prstGeom prst="line">
          <a:avLst/>
        </a:pr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C18BB-317F-4D8A-A1E2-19F713B460F4}">
      <dsp:nvSpPr>
        <dsp:cNvPr id="0" name=""/>
        <dsp:cNvSpPr/>
      </dsp:nvSpPr>
      <dsp:spPr>
        <a:xfrm>
          <a:off x="2228266" y="1135797"/>
          <a:ext cx="4806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0659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kern="1200"/>
        </a:p>
      </dsp:txBody>
      <dsp:txXfrm>
        <a:off x="2455815" y="1178958"/>
        <a:ext cx="25562" cy="5117"/>
      </dsp:txXfrm>
    </dsp:sp>
    <dsp:sp modelId="{8516AE88-EBEB-45B1-99B9-A58F637BBFB9}">
      <dsp:nvSpPr>
        <dsp:cNvPr id="0" name=""/>
        <dsp:cNvSpPr/>
      </dsp:nvSpPr>
      <dsp:spPr>
        <a:xfrm>
          <a:off x="7199" y="514657"/>
          <a:ext cx="2222867" cy="133372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 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ครอส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โอ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เวอร์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Crossover)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7199" y="514657"/>
        <a:ext cx="2222867" cy="1333720"/>
      </dsp:txXfrm>
    </dsp:sp>
    <dsp:sp modelId="{F1839672-B34D-4A01-92C0-3A0B66650557}">
      <dsp:nvSpPr>
        <dsp:cNvPr id="0" name=""/>
        <dsp:cNvSpPr/>
      </dsp:nvSpPr>
      <dsp:spPr>
        <a:xfrm>
          <a:off x="5903866" y="1135797"/>
          <a:ext cx="4806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0659" y="45720"/>
              </a:lnTo>
            </a:path>
          </a:pathLst>
        </a:custGeom>
        <a:noFill/>
        <a:ln w="9525" cap="flat" cmpd="sng" algn="ctr">
          <a:solidFill>
            <a:schemeClr val="accent5">
              <a:hueOff val="-3150946"/>
              <a:satOff val="4911"/>
              <a:lumOff val="-539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kern="1200"/>
        </a:p>
      </dsp:txBody>
      <dsp:txXfrm>
        <a:off x="6131415" y="1178958"/>
        <a:ext cx="25562" cy="5117"/>
      </dsp:txXfrm>
    </dsp:sp>
    <dsp:sp modelId="{BB74D3F8-1041-4235-8A1F-CB25CC8072F6}">
      <dsp:nvSpPr>
        <dsp:cNvPr id="0" name=""/>
        <dsp:cNvSpPr/>
      </dsp:nvSpPr>
      <dsp:spPr>
        <a:xfrm>
          <a:off x="2741326" y="514657"/>
          <a:ext cx="3164340" cy="1333720"/>
        </a:xfrm>
        <a:prstGeom prst="rect">
          <a:avLst/>
        </a:prstGeom>
        <a:solidFill>
          <a:schemeClr val="accent5">
            <a:hueOff val="-2520757"/>
            <a:satOff val="3929"/>
            <a:lumOff val="-4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. 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ลำโพงซับ  – 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วูเฟอร์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Sub - Woofer) 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2741326" y="514657"/>
        <a:ext cx="3164340" cy="1333720"/>
      </dsp:txXfrm>
    </dsp:sp>
    <dsp:sp modelId="{B5BE4825-F9AE-49D2-BFA2-B5E32F2CFC67}">
      <dsp:nvSpPr>
        <dsp:cNvPr id="0" name=""/>
        <dsp:cNvSpPr/>
      </dsp:nvSpPr>
      <dsp:spPr>
        <a:xfrm>
          <a:off x="1227542" y="1846577"/>
          <a:ext cx="6300817" cy="480659"/>
        </a:xfrm>
        <a:custGeom>
          <a:avLst/>
          <a:gdLst/>
          <a:ahLst/>
          <a:cxnLst/>
          <a:rect l="0" t="0" r="0" b="0"/>
          <a:pathLst>
            <a:path>
              <a:moveTo>
                <a:pt x="6300817" y="0"/>
              </a:moveTo>
              <a:lnTo>
                <a:pt x="6300817" y="257429"/>
              </a:lnTo>
              <a:lnTo>
                <a:pt x="0" y="257429"/>
              </a:lnTo>
              <a:lnTo>
                <a:pt x="0" y="480659"/>
              </a:lnTo>
            </a:path>
          </a:pathLst>
        </a:custGeom>
        <a:noFill/>
        <a:ln w="9525" cap="flat" cmpd="sng" algn="ctr">
          <a:solidFill>
            <a:schemeClr val="accent5">
              <a:hueOff val="-6301891"/>
              <a:satOff val="9823"/>
              <a:lumOff val="-1078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kern="1200"/>
        </a:p>
      </dsp:txBody>
      <dsp:txXfrm>
        <a:off x="4219913" y="2084348"/>
        <a:ext cx="316076" cy="5117"/>
      </dsp:txXfrm>
    </dsp:sp>
    <dsp:sp modelId="{4E1466BF-50C3-4EF5-A7E3-0BB1505A2CF3}">
      <dsp:nvSpPr>
        <dsp:cNvPr id="0" name=""/>
        <dsp:cNvSpPr/>
      </dsp:nvSpPr>
      <dsp:spPr>
        <a:xfrm>
          <a:off x="6416926" y="514657"/>
          <a:ext cx="2222867" cy="1333720"/>
        </a:xfrm>
        <a:prstGeom prst="rect">
          <a:avLst/>
        </a:prstGeom>
        <a:solidFill>
          <a:schemeClr val="accent5">
            <a:hueOff val="-5041513"/>
            <a:satOff val="7858"/>
            <a:lumOff val="-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3.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ลำโพงวูเฟอร์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Woofer) 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6416926" y="514657"/>
        <a:ext cx="2222867" cy="1333720"/>
      </dsp:txXfrm>
    </dsp:sp>
    <dsp:sp modelId="{ED6900AC-9F7C-4AF1-BB2F-E03884EE80D5}">
      <dsp:nvSpPr>
        <dsp:cNvPr id="0" name=""/>
        <dsp:cNvSpPr/>
      </dsp:nvSpPr>
      <dsp:spPr>
        <a:xfrm>
          <a:off x="2446085" y="2980777"/>
          <a:ext cx="4806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0659" y="45720"/>
              </a:lnTo>
            </a:path>
          </a:pathLst>
        </a:custGeom>
        <a:noFill/>
        <a:ln w="9525" cap="flat" cmpd="sng" algn="ctr">
          <a:solidFill>
            <a:schemeClr val="accent5">
              <a:hueOff val="-9452837"/>
              <a:satOff val="14734"/>
              <a:lumOff val="-1617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kern="1200"/>
        </a:p>
      </dsp:txBody>
      <dsp:txXfrm>
        <a:off x="2673633" y="3023938"/>
        <a:ext cx="25562" cy="5117"/>
      </dsp:txXfrm>
    </dsp:sp>
    <dsp:sp modelId="{C093FA4C-6F6F-4F2E-AF13-4CD3E483C2F6}">
      <dsp:nvSpPr>
        <dsp:cNvPr id="0" name=""/>
        <dsp:cNvSpPr/>
      </dsp:nvSpPr>
      <dsp:spPr>
        <a:xfrm>
          <a:off x="7199" y="2359637"/>
          <a:ext cx="2440686" cy="1333720"/>
        </a:xfrm>
        <a:prstGeom prst="rect">
          <a:avLst/>
        </a:prstGeom>
        <a:solidFill>
          <a:schemeClr val="accent5">
            <a:hueOff val="-7562270"/>
            <a:satOff val="11787"/>
            <a:lumOff val="-1294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4.ลำโพงมิด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เรนจ์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Midrange) 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7199" y="2359637"/>
        <a:ext cx="2440686" cy="1333720"/>
      </dsp:txXfrm>
    </dsp:sp>
    <dsp:sp modelId="{9331D91A-EDA1-455A-9292-3302E25640A2}">
      <dsp:nvSpPr>
        <dsp:cNvPr id="0" name=""/>
        <dsp:cNvSpPr/>
      </dsp:nvSpPr>
      <dsp:spPr>
        <a:xfrm>
          <a:off x="5447712" y="2980777"/>
          <a:ext cx="4806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0659" y="45720"/>
              </a:lnTo>
            </a:path>
          </a:pathLst>
        </a:custGeom>
        <a:noFill/>
        <a:ln w="9525" cap="flat" cmpd="sng" algn="ctr">
          <a:solidFill>
            <a:schemeClr val="accent5">
              <a:hueOff val="-12603783"/>
              <a:satOff val="19645"/>
              <a:lumOff val="-2156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kern="1200"/>
        </a:p>
      </dsp:txBody>
      <dsp:txXfrm>
        <a:off x="5675260" y="3023938"/>
        <a:ext cx="25562" cy="5117"/>
      </dsp:txXfrm>
    </dsp:sp>
    <dsp:sp modelId="{19E0A53F-3452-47E6-8BB6-C539239787CA}">
      <dsp:nvSpPr>
        <dsp:cNvPr id="0" name=""/>
        <dsp:cNvSpPr/>
      </dsp:nvSpPr>
      <dsp:spPr>
        <a:xfrm>
          <a:off x="2959145" y="2359637"/>
          <a:ext cx="2490367" cy="1333720"/>
        </a:xfrm>
        <a:prstGeom prst="rect">
          <a:avLst/>
        </a:prstGeom>
        <a:solidFill>
          <a:schemeClr val="accent5">
            <a:hueOff val="-10083027"/>
            <a:satOff val="15716"/>
            <a:lumOff val="-1725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5.ลำโพง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ทวีตเตอร์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Tweeter) 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2959145" y="2359637"/>
        <a:ext cx="2490367" cy="1333720"/>
      </dsp:txXfrm>
    </dsp:sp>
    <dsp:sp modelId="{565DE1BD-B499-44AD-B13F-FCF5D902E126}">
      <dsp:nvSpPr>
        <dsp:cNvPr id="0" name=""/>
        <dsp:cNvSpPr/>
      </dsp:nvSpPr>
      <dsp:spPr>
        <a:xfrm>
          <a:off x="5960771" y="2359637"/>
          <a:ext cx="2744996" cy="1333720"/>
        </a:xfrm>
        <a:prstGeom prst="rect">
          <a:avLst/>
        </a:prstGeom>
        <a:solidFill>
          <a:schemeClr val="accent5">
            <a:hueOff val="-12603783"/>
            <a:satOff val="19645"/>
            <a:lumOff val="-2156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6.ลำโพง</a:t>
          </a:r>
          <a:r>
            <a:rPr lang="th-TH" sz="3200" b="1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ฟูลเรนจ์</a:t>
          </a:r>
          <a:r>
            <a:rPr lang="th-TH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(</a:t>
          </a:r>
          <a:r>
            <a:rPr lang="en-US" sz="3200" b="1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Full Range) </a:t>
          </a:r>
          <a:endParaRPr lang="th-TH" sz="3200" b="1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5960771" y="2359637"/>
        <a:ext cx="2744996" cy="13337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CB5A-10D7-4313-8E0F-4F4B0BB505E8}">
      <dsp:nvSpPr>
        <dsp:cNvPr id="0" name=""/>
        <dsp:cNvSpPr/>
      </dsp:nvSpPr>
      <dsp:spPr>
        <a:xfrm>
          <a:off x="-5306138" y="-812620"/>
          <a:ext cx="6318386" cy="6318386"/>
        </a:xfrm>
        <a:prstGeom prst="blockArc">
          <a:avLst>
            <a:gd name="adj1" fmla="val 18900000"/>
            <a:gd name="adj2" fmla="val 2700000"/>
            <a:gd name="adj3" fmla="val 342"/>
          </a:avLst>
        </a:pr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FBDF1-D3A6-4A58-AD35-16AE1BACBCD6}">
      <dsp:nvSpPr>
        <dsp:cNvPr id="0" name=""/>
        <dsp:cNvSpPr/>
      </dsp:nvSpPr>
      <dsp:spPr>
        <a:xfrm>
          <a:off x="529967" y="360808"/>
          <a:ext cx="8165205" cy="72199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8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1.เขียนแผนผังต่าง ๆ ให้เรียบร้อยว่าจะตั้งอยู่จุดไหน อย่างไร</a:t>
          </a:r>
          <a:endParaRPr lang="th-TH" sz="3200" b="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529967" y="360808"/>
        <a:ext cx="8165205" cy="721993"/>
      </dsp:txXfrm>
    </dsp:sp>
    <dsp:sp modelId="{0DEF4BC5-5DB2-4F06-B227-80FF19B08BAE}">
      <dsp:nvSpPr>
        <dsp:cNvPr id="0" name=""/>
        <dsp:cNvSpPr/>
      </dsp:nvSpPr>
      <dsp:spPr>
        <a:xfrm>
          <a:off x="78721" y="270559"/>
          <a:ext cx="902491" cy="90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B4288-2B6A-41C8-B195-B6AE9ECD8453}">
      <dsp:nvSpPr>
        <dsp:cNvPr id="0" name=""/>
        <dsp:cNvSpPr/>
      </dsp:nvSpPr>
      <dsp:spPr>
        <a:xfrm>
          <a:off x="943902" y="1443986"/>
          <a:ext cx="7751269" cy="721993"/>
        </a:xfrm>
        <a:prstGeom prst="rect">
          <a:avLst/>
        </a:prstGeom>
        <a:solidFill>
          <a:schemeClr val="accent1">
            <a:shade val="80000"/>
            <a:hueOff val="28498"/>
            <a:satOff val="667"/>
            <a:lumOff val="73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8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2.ออกแบบระบบเสียงว่ามีอุปกรณ์อะไรบ้างที่จำเป็นต้องใช้ </a:t>
          </a:r>
          <a:endParaRPr lang="th-TH" sz="3200" b="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943902" y="1443986"/>
        <a:ext cx="7751269" cy="721993"/>
      </dsp:txXfrm>
    </dsp:sp>
    <dsp:sp modelId="{96056AF9-DCDA-48F0-A102-9A0EC23C3617}">
      <dsp:nvSpPr>
        <dsp:cNvPr id="0" name=""/>
        <dsp:cNvSpPr/>
      </dsp:nvSpPr>
      <dsp:spPr>
        <a:xfrm>
          <a:off x="492657" y="1353737"/>
          <a:ext cx="902491" cy="90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28498"/>
              <a:satOff val="667"/>
              <a:lumOff val="73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A16F9-5887-47B8-99C8-2AA61645E17E}">
      <dsp:nvSpPr>
        <dsp:cNvPr id="0" name=""/>
        <dsp:cNvSpPr/>
      </dsp:nvSpPr>
      <dsp:spPr>
        <a:xfrm>
          <a:off x="943902" y="2378008"/>
          <a:ext cx="7751269" cy="1020306"/>
        </a:xfrm>
        <a:prstGeom prst="rect">
          <a:avLst/>
        </a:prstGeom>
        <a:solidFill>
          <a:schemeClr val="accent1">
            <a:shade val="80000"/>
            <a:hueOff val="56996"/>
            <a:satOff val="1335"/>
            <a:lumOff val="147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8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3. </a:t>
          </a:r>
          <a:r>
            <a:rPr lang="th-TH" sz="3200" b="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ต้องมีการลำเลียงและขนส่งอุปกรณ์ระบบเสียง ตรงจุดนี้ต้องระมัดระวังเป็นพิเศษ</a:t>
          </a:r>
          <a:endParaRPr lang="th-TH" sz="3200" b="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943902" y="2378008"/>
        <a:ext cx="7751269" cy="1020306"/>
      </dsp:txXfrm>
    </dsp:sp>
    <dsp:sp modelId="{CED825BB-3003-4E6F-9530-BBD41C4E9DC3}">
      <dsp:nvSpPr>
        <dsp:cNvPr id="0" name=""/>
        <dsp:cNvSpPr/>
      </dsp:nvSpPr>
      <dsp:spPr>
        <a:xfrm>
          <a:off x="492657" y="2436915"/>
          <a:ext cx="902491" cy="90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56996"/>
              <a:satOff val="1335"/>
              <a:lumOff val="147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279A6-D588-47BF-BF27-C5FC60F02C93}">
      <dsp:nvSpPr>
        <dsp:cNvPr id="0" name=""/>
        <dsp:cNvSpPr/>
      </dsp:nvSpPr>
      <dsp:spPr>
        <a:xfrm>
          <a:off x="529967" y="3530136"/>
          <a:ext cx="8165205" cy="882405"/>
        </a:xfrm>
        <a:prstGeom prst="rect">
          <a:avLst/>
        </a:prstGeom>
        <a:solidFill>
          <a:schemeClr val="accent1">
            <a:shade val="80000"/>
            <a:hueOff val="85495"/>
            <a:satOff val="2002"/>
            <a:lumOff val="221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8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 4.กระจายอุปกรณ์ระบบเสียงตรงตามตำแหน่งที่เขียนแผนผังเอาไว้ให้ถูกต้องและครบถ้วน</a:t>
          </a:r>
          <a:endParaRPr lang="th-TH" sz="3200" b="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529967" y="3530136"/>
        <a:ext cx="8165205" cy="882405"/>
      </dsp:txXfrm>
    </dsp:sp>
    <dsp:sp modelId="{8A6A3ED9-61A0-4B28-B136-6D7034CA8C62}">
      <dsp:nvSpPr>
        <dsp:cNvPr id="0" name=""/>
        <dsp:cNvSpPr/>
      </dsp:nvSpPr>
      <dsp:spPr>
        <a:xfrm>
          <a:off x="78721" y="3520093"/>
          <a:ext cx="902491" cy="90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85495"/>
              <a:satOff val="2002"/>
              <a:lumOff val="221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6AAD3-5C3E-4328-8F7D-91E0ADA770FB}">
      <dsp:nvSpPr>
        <dsp:cNvPr id="0" name=""/>
        <dsp:cNvSpPr/>
      </dsp:nvSpPr>
      <dsp:spPr>
        <a:xfrm>
          <a:off x="-6322524" y="-967138"/>
          <a:ext cx="7525780" cy="7525780"/>
        </a:xfrm>
        <a:prstGeom prst="blockArc">
          <a:avLst>
            <a:gd name="adj1" fmla="val 18900000"/>
            <a:gd name="adj2" fmla="val 2700000"/>
            <a:gd name="adj3" fmla="val 287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1932D-1B45-4319-82F5-C3A5F111A352}">
      <dsp:nvSpPr>
        <dsp:cNvPr id="0" name=""/>
        <dsp:cNvSpPr/>
      </dsp:nvSpPr>
      <dsp:spPr>
        <a:xfrm>
          <a:off x="608353" y="0"/>
          <a:ext cx="7931957" cy="1270983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78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5.รวบสายต่าง ๆ ของอุปกรณ์ระบบเสียงที่ลดเลี้ยวเคี้ยวคด ทำให้ดูดีสวยงาม ไม่เกะกะและรกรุงรังก่อนที่จะต่อเข้ากับมิกเซอร์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608353" y="0"/>
        <a:ext cx="7931957" cy="1270983"/>
      </dsp:txXfrm>
    </dsp:sp>
    <dsp:sp modelId="{8DD16EEC-B2A7-44FE-A511-13074B11929B}">
      <dsp:nvSpPr>
        <dsp:cNvPr id="0" name=""/>
        <dsp:cNvSpPr/>
      </dsp:nvSpPr>
      <dsp:spPr>
        <a:xfrm>
          <a:off x="92067" y="322350"/>
          <a:ext cx="1075246" cy="1075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FDF36-6D6C-4A20-A48A-7184D94E3E75}">
      <dsp:nvSpPr>
        <dsp:cNvPr id="0" name=""/>
        <dsp:cNvSpPr/>
      </dsp:nvSpPr>
      <dsp:spPr>
        <a:xfrm>
          <a:off x="1104487" y="1595368"/>
          <a:ext cx="7438786" cy="777213"/>
        </a:xfrm>
        <a:prstGeom prst="rect">
          <a:avLst/>
        </a:prstGeom>
        <a:solidFill>
          <a:schemeClr val="accent2">
            <a:shade val="80000"/>
            <a:hueOff val="-80153"/>
            <a:satOff val="3190"/>
            <a:lumOff val="70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78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6. 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ใส่ไมโครโฟนให้กับขาตั้ง</a:t>
          </a:r>
          <a:r>
            <a:rPr lang="th-TH" sz="3200" kern="1200" dirty="0" err="1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ไมค์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ทุกตัวและทุกจุดที่มีอยู่ในแผนผัง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1104487" y="1595368"/>
        <a:ext cx="7438786" cy="777213"/>
      </dsp:txXfrm>
    </dsp:sp>
    <dsp:sp modelId="{74C478B7-1B8B-4343-8CA3-E91D046B97D1}">
      <dsp:nvSpPr>
        <dsp:cNvPr id="0" name=""/>
        <dsp:cNvSpPr/>
      </dsp:nvSpPr>
      <dsp:spPr>
        <a:xfrm>
          <a:off x="585238" y="1612869"/>
          <a:ext cx="1075246" cy="1075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80153"/>
              <a:satOff val="3190"/>
              <a:lumOff val="70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21A8E-3E51-42C9-9068-EA1904EEA43B}">
      <dsp:nvSpPr>
        <dsp:cNvPr id="0" name=""/>
        <dsp:cNvSpPr/>
      </dsp:nvSpPr>
      <dsp:spPr>
        <a:xfrm>
          <a:off x="1094296" y="2659126"/>
          <a:ext cx="7438786" cy="1563769"/>
        </a:xfrm>
        <a:prstGeom prst="rect">
          <a:avLst/>
        </a:prstGeom>
        <a:solidFill>
          <a:schemeClr val="accent2">
            <a:shade val="80000"/>
            <a:hueOff val="-160306"/>
            <a:satOff val="6381"/>
            <a:lumOff val="14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78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7.เลือกความยาวของสายให้กับไมโครโฟน สัญญาณเสียงจากเครื่องดนตรีต่าง ๆ และสายลำโพงให้พอดีกับระบบ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1094296" y="2659126"/>
        <a:ext cx="7438786" cy="1563769"/>
      </dsp:txXfrm>
    </dsp:sp>
    <dsp:sp modelId="{3DE7776D-D090-499E-9071-D46E150EE146}">
      <dsp:nvSpPr>
        <dsp:cNvPr id="0" name=""/>
        <dsp:cNvSpPr/>
      </dsp:nvSpPr>
      <dsp:spPr>
        <a:xfrm>
          <a:off x="585238" y="2903387"/>
          <a:ext cx="1075246" cy="1075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160306"/>
              <a:satOff val="6381"/>
              <a:lumOff val="140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A3E32-CABD-4FF3-801B-540145FEB5DB}">
      <dsp:nvSpPr>
        <dsp:cNvPr id="0" name=""/>
        <dsp:cNvSpPr/>
      </dsp:nvSpPr>
      <dsp:spPr>
        <a:xfrm>
          <a:off x="610098" y="4431630"/>
          <a:ext cx="7931957" cy="860196"/>
        </a:xfrm>
        <a:prstGeom prst="rect">
          <a:avLst/>
        </a:prstGeom>
        <a:solidFill>
          <a:schemeClr val="accent2">
            <a:shade val="80000"/>
            <a:hueOff val="-240459"/>
            <a:satOff val="9571"/>
            <a:lumOff val="210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78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8. </a:t>
          </a:r>
          <a:r>
            <a:rPr lang="th-TH" sz="3200" kern="1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rPr>
            <a:t>กำหนดชื่อแต่ละช่องอินพุตของมิกเซอร์ว่าช่องนี้คืออะไร</a:t>
          </a:r>
          <a:endParaRPr lang="th-TH" sz="3200" kern="1200" dirty="0">
            <a:solidFill>
              <a:srgbClr val="000000"/>
            </a:solidFill>
            <a:latin typeface="TH Sarabun New" pitchFamily="34" charset="-34"/>
            <a:cs typeface="TH Sarabun New" pitchFamily="34" charset="-34"/>
          </a:endParaRPr>
        </a:p>
      </dsp:txBody>
      <dsp:txXfrm>
        <a:off x="610098" y="4431630"/>
        <a:ext cx="7931957" cy="860196"/>
      </dsp:txXfrm>
    </dsp:sp>
    <dsp:sp modelId="{E83252CE-F15F-40D3-9B14-30B5AF374FB9}">
      <dsp:nvSpPr>
        <dsp:cNvPr id="0" name=""/>
        <dsp:cNvSpPr/>
      </dsp:nvSpPr>
      <dsp:spPr>
        <a:xfrm>
          <a:off x="92067" y="4193906"/>
          <a:ext cx="1075246" cy="10752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240459"/>
              <a:satOff val="9571"/>
              <a:lumOff val="21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43C25-5F5D-4A9B-9081-9BF3A0B2068D}" type="datetimeFigureOut">
              <a:rPr lang="th-TH" smtClean="0"/>
              <a:t>07/09/58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B8D47-8247-4694-8B21-D894E183534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143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B8D47-8247-4694-8B21-D894E183534E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133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B8D47-8247-4694-8B21-D894E183534E}" type="slidenum">
              <a:rPr lang="th-TH" smtClean="0"/>
              <a:t>75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332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74613" y="65088"/>
          <a:ext cx="9004300" cy="480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" name="Image" r:id="rId3" imgW="8673016" imgH="4647619" progId="Photoshop.Image.6">
                  <p:embed/>
                </p:oleObj>
              </mc:Choice>
              <mc:Fallback>
                <p:oleObj name="Image" r:id="rId3" imgW="8673016" imgH="4647619" progId="Photoshop.Image.6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30"/>
                      <a:stretch>
                        <a:fillRect/>
                      </a:stretch>
                    </p:blipFill>
                    <p:spPr bwMode="auto">
                      <a:xfrm>
                        <a:off x="74613" y="65088"/>
                        <a:ext cx="9004300" cy="4802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Rectangle 18"/>
          <p:cNvSpPr>
            <a:spLocks noChangeArrowheads="1"/>
          </p:cNvSpPr>
          <p:nvPr/>
        </p:nvSpPr>
        <p:spPr bwMode="gray">
          <a:xfrm>
            <a:off x="33338" y="4868863"/>
            <a:ext cx="9091612" cy="193992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2743200" y="838200"/>
            <a:ext cx="5791200" cy="685800"/>
          </a:xfrm>
        </p:spPr>
        <p:txBody>
          <a:bodyPr/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คลิกเพื่อแก้ไขลักษณะชื่อเรื่องต้นแบบ</a:t>
            </a:r>
            <a:endParaRPr lang="en-US" noProof="0" smtClean="0"/>
          </a:p>
        </p:txBody>
      </p:sp>
      <p:grpSp>
        <p:nvGrpSpPr>
          <p:cNvPr id="3091" name="Group 19"/>
          <p:cNvGrpSpPr>
            <a:grpSpLocks/>
          </p:cNvGrpSpPr>
          <p:nvPr/>
        </p:nvGrpSpPr>
        <p:grpSpPr bwMode="auto">
          <a:xfrm>
            <a:off x="-6350" y="0"/>
            <a:ext cx="9155113" cy="6859588"/>
            <a:chOff x="0" y="0"/>
            <a:chExt cx="5764" cy="4321"/>
          </a:xfrm>
        </p:grpSpPr>
        <p:sp>
          <p:nvSpPr>
            <p:cNvPr id="3092" name="AutoShape 20"/>
            <p:cNvSpPr>
              <a:spLocks noChangeArrowheads="1"/>
            </p:cNvSpPr>
            <p:nvPr/>
          </p:nvSpPr>
          <p:spPr bwMode="gray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gray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gray">
            <a:xfrm>
              <a:off x="5" y="3985"/>
              <a:ext cx="244" cy="336"/>
            </a:xfrm>
            <a:custGeom>
              <a:avLst/>
              <a:gdLst>
                <a:gd name="T0" fmla="*/ 243 w 243"/>
                <a:gd name="T1" fmla="*/ 335 h 336"/>
                <a:gd name="T2" fmla="*/ 122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gray">
            <a:xfrm>
              <a:off x="5511" y="4029"/>
              <a:ext cx="253" cy="290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3096" name="Freeform 24"/>
            <p:cNvSpPr>
              <a:spLocks/>
            </p:cNvSpPr>
            <p:nvPr/>
          </p:nvSpPr>
          <p:spPr bwMode="gray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3097" name="Rectangle 25"/>
          <p:cNvSpPr>
            <a:spLocks noChangeArrowheads="1"/>
          </p:cNvSpPr>
          <p:nvPr/>
        </p:nvSpPr>
        <p:spPr bwMode="gray">
          <a:xfrm>
            <a:off x="2671763" y="4859338"/>
            <a:ext cx="6407150" cy="3841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743200" y="4876800"/>
            <a:ext cx="60960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คลิกเพื่อแก้ไขลักษณะชื่อเรื่องรองต้นแบบ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2A601-0637-4F99-A45A-253DFC0138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7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6215063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6215063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59B0C-2DD6-4DBE-84F2-4CB3D29C57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37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391400" cy="56356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ตาราง 2"/>
          <p:cNvSpPr>
            <a:spLocks noGrp="1"/>
          </p:cNvSpPr>
          <p:nvPr>
            <p:ph type="tbl" idx="1"/>
          </p:nvPr>
        </p:nvSpPr>
        <p:spPr>
          <a:xfrm>
            <a:off x="457200" y="1271588"/>
            <a:ext cx="8229600" cy="5248275"/>
          </a:xfrm>
        </p:spPr>
        <p:txBody>
          <a:bodyPr/>
          <a:lstStyle/>
          <a:p>
            <a:r>
              <a:rPr lang="th-TH" smtClean="0"/>
              <a:t>คลิกไอคอนเพื่อเพิ่มตาราง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C5D16526-FFF5-4456-BF19-0E1518AA03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2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0D0ED-7289-4DB7-970F-362A0E51F4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9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B8455-5646-4686-A739-CA95F443E9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48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27158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27158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B875F-F875-4D8F-B325-5CDBADE557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3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C34DA-FBCE-44C6-BBC6-95FB8856F9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8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344C6-74F9-4DD6-98DF-F47ED81325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8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282FD-1DE3-4E76-8FD0-1AA30B4662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6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D61F8-DBB8-4DB4-8711-04D72267C2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39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87913-C11E-4AED-B0AA-24D1A0D62A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9" name="Object 15"/>
          <p:cNvGraphicFramePr>
            <a:graphicFrameLocks noChangeAspect="1"/>
          </p:cNvGraphicFramePr>
          <p:nvPr/>
        </p:nvGraphicFramePr>
        <p:xfrm>
          <a:off x="71438" y="73025"/>
          <a:ext cx="8983662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" name="Image" r:id="rId15" imgW="8634921" imgH="1307937" progId="Photoshop.Image.6">
                  <p:embed/>
                </p:oleObj>
              </mc:Choice>
              <mc:Fallback>
                <p:oleObj name="Image" r:id="rId15" imgW="8634921" imgH="1307937" progId="Photoshop.Image.6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73025"/>
                        <a:ext cx="8983662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Rectangle 16"/>
          <p:cNvSpPr>
            <a:spLocks noChangeArrowheads="1"/>
          </p:cNvSpPr>
          <p:nvPr/>
        </p:nvSpPr>
        <p:spPr bwMode="invGray">
          <a:xfrm>
            <a:off x="63500" y="6453188"/>
            <a:ext cx="8990013" cy="37306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ltGray">
          <a:xfrm>
            <a:off x="88900" y="1135063"/>
            <a:ext cx="8940800" cy="52657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158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3D748D-46A3-42CA-8428-349935741C2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3048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smtClean="0"/>
          </a:p>
        </p:txBody>
      </p:sp>
      <p:grpSp>
        <p:nvGrpSpPr>
          <p:cNvPr id="1042" name="Group 18"/>
          <p:cNvGrpSpPr>
            <a:grpSpLocks/>
          </p:cNvGrpSpPr>
          <p:nvPr/>
        </p:nvGrpSpPr>
        <p:grpSpPr bwMode="auto">
          <a:xfrm>
            <a:off x="-6350" y="0"/>
            <a:ext cx="9155113" cy="6859588"/>
            <a:chOff x="0" y="0"/>
            <a:chExt cx="5764" cy="4321"/>
          </a:xfrm>
        </p:grpSpPr>
        <p:sp>
          <p:nvSpPr>
            <p:cNvPr id="1043" name="AutoShape 19"/>
            <p:cNvSpPr>
              <a:spLocks noChangeArrowheads="1"/>
            </p:cNvSpPr>
            <p:nvPr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43 w 243"/>
                <a:gd name="T1" fmla="*/ 335 h 336"/>
                <a:gd name="T2" fmla="*/ 122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048" name="Text Box 24"/>
          <p:cNvSpPr txBox="1">
            <a:spLocks noChangeArrowheads="1"/>
          </p:cNvSpPr>
          <p:nvPr/>
        </p:nvSpPr>
        <p:spPr bwMode="white">
          <a:xfrm>
            <a:off x="6878638" y="6477000"/>
            <a:ext cx="1884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www.themegallery.com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rgbClr val="0099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j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740" y="116632"/>
            <a:ext cx="88569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2105 – 2102 </a:t>
            </a:r>
            <a:r>
              <a:rPr lang="th-TH" sz="9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ระบบเสียง</a:t>
            </a:r>
          </a:p>
          <a:p>
            <a:pPr algn="ctr"/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1016" y="5288340"/>
            <a:ext cx="4375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สายัณต์</a:t>
            </a:r>
            <a:r>
              <a:rPr lang="th-TH" sz="48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ชื่นอารมณ์</a:t>
            </a:r>
          </a:p>
          <a:p>
            <a:r>
              <a:rPr lang="th-TH" sz="48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อนงค์ลักษณ์   อาจมังกร</a:t>
            </a:r>
            <a:endParaRPr lang="th-TH" sz="48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4" y="5481825"/>
            <a:ext cx="1279525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เครื่องหมายบั้ง 7"/>
          <p:cNvSpPr/>
          <p:nvPr/>
        </p:nvSpPr>
        <p:spPr>
          <a:xfrm>
            <a:off x="310953" y="3754225"/>
            <a:ext cx="6152936" cy="720080"/>
          </a:xfrm>
          <a:prstGeom prst="chevron">
            <a:avLst>
              <a:gd name="adj" fmla="val 86556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06"/>
          <a:stretch/>
        </p:blipFill>
        <p:spPr bwMode="auto">
          <a:xfrm>
            <a:off x="539552" y="1232356"/>
            <a:ext cx="70730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246854" y="1268760"/>
            <a:ext cx="6403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หลอดไฟอินแคน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เดสเซนต์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ชนิด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พาร์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PAR Lamp)</a:t>
            </a:r>
            <a:endParaRPr lang="th-TH" sz="36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15"/>
          <a:stretch/>
        </p:blipFill>
        <p:spPr bwMode="auto">
          <a:xfrm>
            <a:off x="539552" y="1905785"/>
            <a:ext cx="714952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239874" y="2070667"/>
            <a:ext cx="7191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หลอดไฟ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ฮาโล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เจนแรงดันต่ำ (</a:t>
            </a:r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Low Voltage Halogen)</a:t>
            </a:r>
            <a:endParaRPr lang="th-TH" sz="36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32" r="86963"/>
          <a:stretch/>
        </p:blipFill>
        <p:spPr bwMode="auto">
          <a:xfrm>
            <a:off x="511789" y="2847908"/>
            <a:ext cx="728085" cy="74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278701" y="2947270"/>
            <a:ext cx="7551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หลอดไฟทังสเตน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ฮาโล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เจน (</a:t>
            </a:r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Halogen Tungsten Lamp)</a:t>
            </a:r>
            <a:endParaRPr lang="th-TH" sz="36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2104" y="3754225"/>
            <a:ext cx="5256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หลอดไฟชนิด</a:t>
            </a:r>
            <a:r>
              <a:rPr lang="th-TH" sz="48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10952" y="4616410"/>
            <a:ext cx="88330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    หลอดไฟชนิด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เรียกว่า หลอดดิสชาร์จ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Discharge Lamp)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หมายถึง เป็นหลอดไฟที่คายประจุไฟฟ้าได้  เป็นหลอดไฟที่นิยมใช้กันมากเนื่องจากหาซื้อได้ง่าย มีราคาถูก ประหยัดไฟฟ้า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479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744648" y="1484784"/>
            <a:ext cx="7810730" cy="3816424"/>
          </a:xfrm>
          <a:prstGeom prst="roundRect">
            <a:avLst/>
          </a:prstGeom>
          <a:ln>
            <a:solidFill>
              <a:srgbClr val="92D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27584" y="197171"/>
            <a:ext cx="53399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กำลังวัตต์ทางไฟฟ้ากระแสสลับ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08793" y="1628800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กำลัง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วัตต์ของโหลดที่จะเกิดขึ้นได้นั้นต้องรักษาเวลาและอุณหภูมิอย่างคงที่ให้ได้ แต่เมื่อพิจารณารูปคลื่นไฟสลับสังเกตเห็นว่าค่าเวลาและแรงดันมีการเปลี่ยนแปลงอย่างต่อเนื่องโดยตลอด และนั่นหมายความว่าค่ากำลังวัตต์ทางไฟสลับนี้จะไม่ใช่ค่าสูงสุดและกำลังวัตต์ที่เกิดขึ้นนั้นจะต้องมีค่าน้อยกว่าค่าสูงสุดเสมอ </a:t>
            </a:r>
          </a:p>
        </p:txBody>
      </p:sp>
    </p:spTree>
    <p:extLst>
      <p:ext uri="{BB962C8B-B14F-4D97-AF65-F5344CB8AC3E}">
        <p14:creationId xmlns:p14="http://schemas.microsoft.com/office/powerpoint/2010/main" val="32597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62220" y="188640"/>
            <a:ext cx="39533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ค่า</a:t>
            </a:r>
            <a:r>
              <a:rPr lang="th-TH" sz="4800" b="1" dirty="0" err="1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อาร์เอ็มเอส</a:t>
            </a:r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ที่แท้จริง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10843" y="1412776"/>
            <a:ext cx="78086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ค่า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อาร์เอ็มเอส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Root Mean </a:t>
            </a:r>
            <a:r>
              <a:rPr lang="en-US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Sqare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, RMS) </a:t>
            </a:r>
            <a:endPara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หมายถึง 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ค่าที่ใช้งานจริงหรือค่าที่ปรากฏขึ้นจริง ค่า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RMS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นี้ถูกใช้ในงานทางด้านสถิติ ฟิสิกส์หรือวิทยาศาสตร์ประยุกต์ มีรายละเอียดเพื่อที่จะคำนวณหาพื้นที่บนรูปคลื่นสัญญาณทางไฟฟ้า และนั่นหมายความว่าเรากำลังพูดถึงแรงดัน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อาร์เอ็มเอส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Erms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ของรูปคลื่นสัญญาณ </a:t>
            </a:r>
          </a:p>
        </p:txBody>
      </p:sp>
      <p:pic>
        <p:nvPicPr>
          <p:cNvPr id="15363" name="Picture 3" descr="C:\Users\Administrator\Desktop\บทที่ 10 คำนวณกำลังวัตต์อาร์เอ็มเอสให้กับเครื่องขยายเสียง_(163-178)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"/>
          <a:stretch/>
        </p:blipFill>
        <p:spPr bwMode="auto">
          <a:xfrm>
            <a:off x="1979712" y="4829096"/>
            <a:ext cx="4839611" cy="1394961"/>
          </a:xfrm>
          <a:prstGeom prst="rect">
            <a:avLst/>
          </a:prstGeom>
          <a:noFill/>
          <a:ln w="31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39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คำบรรยายภาพแบบเมฆ 7"/>
          <p:cNvSpPr/>
          <p:nvPr/>
        </p:nvSpPr>
        <p:spPr>
          <a:xfrm>
            <a:off x="251520" y="1340768"/>
            <a:ext cx="8568952" cy="3312368"/>
          </a:xfrm>
          <a:prstGeom prst="cloudCallout">
            <a:avLst>
              <a:gd name="adj1" fmla="val -31268"/>
              <a:gd name="adj2" fmla="val 93626"/>
            </a:avLst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55576" y="188640"/>
            <a:ext cx="5120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กำลังวัตต์</a:t>
            </a:r>
            <a:r>
              <a:rPr lang="th-TH" sz="4800" b="1" dirty="0" err="1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อาร์เอ็มเอส</a:t>
            </a:r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ที่แท้จริง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11560" y="1722217"/>
            <a:ext cx="78639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กำลัง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วัตต์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อาร์เอ็มเอส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Wrms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คือ กำลังวัตต์ที่แท้จริงในระบบของวงจรเครื่องขยายเสียง โดยกรรมวิธีในการค้นหาค่ากำลังไฟฟ้า </a:t>
            </a:r>
            <a:r>
              <a:rPr lang="en-US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Wrms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มีพื้นฐานมาจากแรงดันไฟฟ้า </a:t>
            </a:r>
            <a:r>
              <a:rPr lang="en-US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Erms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ที่ใช้การ     อิน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ทีกรัล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แคลคูลัสเพราะเราสามารถหาอัตราส่วน </a:t>
            </a:r>
            <a:r>
              <a:rPr lang="en-US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Ep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/</a:t>
            </a:r>
            <a:r>
              <a:rPr lang="en-US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Erms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ได้ </a:t>
            </a:r>
          </a:p>
        </p:txBody>
      </p:sp>
    </p:spTree>
    <p:extLst>
      <p:ext uri="{BB962C8B-B14F-4D97-AF65-F5344CB8AC3E}">
        <p14:creationId xmlns:p14="http://schemas.microsoft.com/office/powerpoint/2010/main" val="330825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490570" y="1556792"/>
            <a:ext cx="8280920" cy="2862322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42538" y="200378"/>
            <a:ext cx="45656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หน่วยวัดความดังของเสียง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43432" y="1556792"/>
            <a:ext cx="79769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ความ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ดังของเสียงมีหน่วยวัดเป็นเดซิ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เบล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Decibel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, dB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ซึ่งความดังของเสียงมีความสัมพันธ์กับตัวเลขในระบบลอการิทึม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Logarithm)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ดยเปรียบเทียบสัญญาณเอาต์พุตที่ได้จากการขยายสัญญาณเสียงที่มีผลต่อสัญญาณอินพุตที่ป้อนเข้าสู่วงจรขยายเสียง อยู่ในรูปกระแสไฟฟ้า   แรงดันไฟฟ้า   กำลังไฟฟ้า เป็นต้น </a:t>
            </a:r>
          </a:p>
        </p:txBody>
      </p:sp>
    </p:spTree>
    <p:extLst>
      <p:ext uri="{BB962C8B-B14F-4D97-AF65-F5344CB8AC3E}">
        <p14:creationId xmlns:p14="http://schemas.microsoft.com/office/powerpoint/2010/main" val="169423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3568" y="1306603"/>
            <a:ext cx="8061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หน่วยวัดความดังของเสียงที่นำเสนอนี้ มีอยู่ด้วยกัน 2 หน่วย คือ </a:t>
            </a:r>
          </a:p>
        </p:txBody>
      </p:sp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:p14="http://schemas.microsoft.com/office/powerpoint/2010/main" val="36525395"/>
              </p:ext>
            </p:extLst>
          </p:nvPr>
        </p:nvGraphicFramePr>
        <p:xfrm>
          <a:off x="179512" y="1915090"/>
          <a:ext cx="8712968" cy="4394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046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70" y="5505072"/>
            <a:ext cx="55707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3568" y="188640"/>
            <a:ext cx="50048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การทดสอบความดังของเสียง</a:t>
            </a:r>
          </a:p>
        </p:txBody>
      </p:sp>
      <p:pic>
        <p:nvPicPr>
          <p:cNvPr id="16388" name="Picture 4" descr="C:\Users\Administrator\Desktop\บทที่ 10 คำนวณกำลังวัตต์อาร์เอ็มเอสให้กับเครื่องขยายเสียง_(163-178)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800976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903070" y="5505072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10.2 บล็อกไดอะแกรม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การทดสอบความดังของเสียง</a:t>
            </a:r>
          </a:p>
        </p:txBody>
      </p:sp>
    </p:spTree>
    <p:extLst>
      <p:ext uri="{BB962C8B-B14F-4D97-AF65-F5344CB8AC3E}">
        <p14:creationId xmlns:p14="http://schemas.microsoft.com/office/powerpoint/2010/main" val="212660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แผนผังลำดับงาน: เทปเจาะรู 3"/>
          <p:cNvSpPr/>
          <p:nvPr/>
        </p:nvSpPr>
        <p:spPr>
          <a:xfrm>
            <a:off x="918937" y="1294737"/>
            <a:ext cx="7617287" cy="2422452"/>
          </a:xfrm>
          <a:prstGeom prst="flowChartPunchedTap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5563" name="Text Box 27"/>
          <p:cNvSpPr txBox="1">
            <a:spLocks noChangeArrowheads="1"/>
          </p:cNvSpPr>
          <p:nvPr/>
        </p:nvSpPr>
        <p:spPr bwMode="gray">
          <a:xfrm>
            <a:off x="2069237" y="389039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/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918937" y="1772816"/>
            <a:ext cx="7558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1.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จ่าย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กระแสไฟฟ้าเข้าสู่วงจรเครื่องขยายเสียง   </a:t>
            </a:r>
            <a:endParaRPr lang="th-TH" sz="36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นำ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ตัว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ต้านทานดัม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มีโหลด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Dummy Load) 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ที่มีค่า 8 โอห์ม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50 วัตต์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มาต่อขนานทางด้านเอาต์พุต </a:t>
            </a:r>
          </a:p>
        </p:txBody>
      </p:sp>
      <p:sp>
        <p:nvSpPr>
          <p:cNvPr id="5" name="แผนผังลำดับงาน: เทปเจาะรู 4"/>
          <p:cNvSpPr/>
          <p:nvPr/>
        </p:nvSpPr>
        <p:spPr>
          <a:xfrm>
            <a:off x="977674" y="3650436"/>
            <a:ext cx="7558550" cy="2514868"/>
          </a:xfrm>
          <a:prstGeom prst="flowChartPunchedTap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2. นำสัญญาณเสียงซึ่งเป็นสัญญาณไซน์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เวฟ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Sine Wave)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มีความถี่ 10 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kHz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แรงดันอินพุตเท่ากับ 0.2 โวลต์ ป้อนเข้าที่อินพุตของวงจรเครื่องขยายเสียง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แผนผังลำดับงาน: เทปเจาะรู 8"/>
          <p:cNvSpPr/>
          <p:nvPr/>
        </p:nvSpPr>
        <p:spPr>
          <a:xfrm>
            <a:off x="870279" y="763144"/>
            <a:ext cx="7750910" cy="3896580"/>
          </a:xfrm>
          <a:prstGeom prst="flowChartPunchedTape">
            <a:avLst/>
          </a:prstGeom>
          <a:gradFill flip="none" rotWithShape="1">
            <a:gsLst>
              <a:gs pos="0">
                <a:srgbClr val="FF9933">
                  <a:tint val="66000"/>
                  <a:satMod val="160000"/>
                </a:srgbClr>
              </a:gs>
              <a:gs pos="50000">
                <a:srgbClr val="FF9933">
                  <a:tint val="44500"/>
                  <a:satMod val="160000"/>
                </a:srgbClr>
              </a:gs>
              <a:gs pos="100000">
                <a:srgbClr val="FF9933">
                  <a:tint val="23500"/>
                  <a:satMod val="160000"/>
                </a:srgb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921772" y="1556792"/>
            <a:ext cx="76479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3.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นำ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ออสซิลโลสโคปมาวัดสัญญาณทางด้านเอาต์พุต จากนั้นเร่งสัญญาณเสียงทางด้านอินพุตให้กับวงจรเครื่องขยายเสียง ให้สัญญาณเอาต์พุตที่ได้จากออสซิลโลสโคปมีรูปสัญญาณใหญ่ที่สุดโดยสัญญาณไม่เกิดความผิดเพี้ยน สมมติว่าวัดแรงดันเอาต์พุตออกมาได้เท่ากับ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6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โวลต์</a:t>
            </a:r>
          </a:p>
        </p:txBody>
      </p:sp>
      <p:sp>
        <p:nvSpPr>
          <p:cNvPr id="11" name="แผนผังลำดับงาน: เทปเจาะรู 10"/>
          <p:cNvSpPr/>
          <p:nvPr/>
        </p:nvSpPr>
        <p:spPr>
          <a:xfrm>
            <a:off x="870278" y="4869159"/>
            <a:ext cx="7750911" cy="1224137"/>
          </a:xfrm>
          <a:prstGeom prst="flowChartPunchedTap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4.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เรา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สามารถคำนวณหาความดังของเสียงในหน่วยเดซิ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เบล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ได้ </a:t>
            </a:r>
          </a:p>
        </p:txBody>
      </p:sp>
    </p:spTree>
    <p:extLst>
      <p:ext uri="{BB962C8B-B14F-4D97-AF65-F5344CB8AC3E}">
        <p14:creationId xmlns:p14="http://schemas.microsoft.com/office/powerpoint/2010/main" val="28162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WordArt 3"/>
          <p:cNvSpPr>
            <a:spLocks noChangeArrowheads="1" noChangeShapeType="1" noTextEdit="1"/>
          </p:cNvSpPr>
          <p:nvPr/>
        </p:nvSpPr>
        <p:spPr bwMode="gray">
          <a:xfrm>
            <a:off x="2819400" y="2362200"/>
            <a:ext cx="52578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5400" b="1" kern="1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folHlink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B2B2B2">
                      <a:alpha val="50000"/>
                    </a:srgbClr>
                  </a:outerShdw>
                </a:effectLst>
                <a:latin typeface="Verdana"/>
                <a:ea typeface="Verdana"/>
                <a:cs typeface="Verdana"/>
              </a:rPr>
              <a:t>Thank You !</a:t>
            </a:r>
            <a:endParaRPr lang="th-TH" sz="5400" b="1" kern="10">
              <a:ln w="38100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folHlink"/>
                  </a:gs>
                  <a:gs pos="100000">
                    <a:schemeClr val="accent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B2B2B2">
                    <a:alpha val="5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4" y="5481825"/>
            <a:ext cx="1279525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159" y="5710405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บริษัท วังอักษร จำกัด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www.wangaksorn.com</a:t>
            </a:r>
            <a:endParaRPr lang="th-TH" sz="28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7504" y="133744"/>
            <a:ext cx="89098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วงจรไฟฟ้าของหลอด</a:t>
            </a:r>
            <a:r>
              <a:rPr lang="th-TH" sz="48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ชนิดอุ่นไส้หลอด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7522" name="Picture 2" descr="C:\Users\Administrator\Desktop\บทที่ 1 ระบบแสงประกอบเสียง (1-29)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66" y="1459602"/>
            <a:ext cx="7678443" cy="431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661549" y="5794512"/>
            <a:ext cx="5955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1.6 วงจรไฟฟ้าของหลอด</a:t>
            </a:r>
            <a:r>
              <a:rPr lang="th-TH" sz="28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แบบอุ่นไส้หลอด</a:t>
            </a:r>
            <a:endParaRPr lang="th-TH" sz="28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140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39552" y="1674674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วงจรไฟฟ้าของหลอด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แสดงดังรูปที่ 1.6 (ก) ประกอบด้วยหลอด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1 หลอด สวิตช์ปิด – เปิด 1 ตัว สตาร์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เตอร์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Starter) 1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ตัว และบัล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ลาสต์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อีก 1 ตัว วงจรไฟฟ้าทั้งหมดต่อเข้ากับแรงดันไฟฟ้า 220 โวลต์ 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9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154" y="328961"/>
            <a:ext cx="8856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วงจรไฟฟ้าของหลอด</a:t>
            </a:r>
            <a:r>
              <a:rPr lang="th-TH" sz="36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r>
              <a:rPr lang="th-TH" sz="36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ชนิดจุดติดทันทีและชนิดจุดติดเร็ว</a:t>
            </a:r>
            <a:endParaRPr lang="th-TH" sz="36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8546" name="Picture 2" descr="C:\Users\Administrator\Desktop\บทที่ 1 ระบบแสงประกอบเสียง (1-29)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69" y="1484784"/>
            <a:ext cx="847355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863231" y="5681574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1.7 วงจรไฟฟ้าของหลอด</a:t>
            </a:r>
            <a:r>
              <a:rPr lang="th-TH" sz="28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ชนิดจุดติดทันทีและชนิดจุดติดเร็ว</a:t>
            </a:r>
            <a:endParaRPr lang="th-TH" sz="28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11" y="5509469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65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7544" y="1484784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วงจรไฟฟ้าของหลอด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ชนิดจุดติดทันทีและชนิดจุดติดเร็วนี้ แสดงดังรูปที่ 1.7 มีรายละเอียดดังนี้คือ</a:t>
            </a:r>
          </a:p>
          <a:p>
            <a:pPr marL="342900" indent="-342900" algn="thaiDist">
              <a:buAutoNum type="arabicPeriod"/>
            </a:pP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หลอด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ชนิดจุดติดทันที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Instant Start Lamp) </a:t>
            </a:r>
            <a:endParaRPr lang="th-TH" sz="36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marL="342900" indent="-342900" algn="thaiDist">
              <a:buAutoNum type="arabicPeriod"/>
            </a:pP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จะไม่มีการใช้สตาร์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เตอร์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แต่อย่างใด</a:t>
            </a:r>
          </a:p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2. รูปที่ 1.7 (ข) แสดงหลอด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ชนิดจุดติดเร็ว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Rapid Start Lamp)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ซึ่งหลอดชนิดนี้เป็นขั้วร้อน ไม่มีการใช้สตาร์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เตอร์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เพราะบัล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ลาสต์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เป็นชนิดมีขดลวดอุ่นไส้หลอดในตัว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47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75555" y="183316"/>
            <a:ext cx="54890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หลอด</a:t>
            </a:r>
            <a:r>
              <a:rPr lang="th-TH" sz="48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คอมแพคต์ฟลูออเรสเซนต์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75555" y="1334520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หลอด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คอมแพคต์ฟลูออเรสเซนต์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Fluorescent Compact Lamp)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เรียกง่ายๆ คือ หลอดไฟตะเกียบ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9572" name="Picture 4" descr="C:\Users\Administrator\Desktop\บทที่ 1 ระบบแสงประกอบเสียง (1-29)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41096"/>
            <a:ext cx="7488831" cy="376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55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Administrator\Desktop\บทที่ 1 ระบบแสงประกอบเสียง (1-29)-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/>
          <a:stretch/>
        </p:blipFill>
        <p:spPr bwMode="auto">
          <a:xfrm>
            <a:off x="829250" y="1392352"/>
            <a:ext cx="763118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131840" y="5921207"/>
            <a:ext cx="3440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1.8 หลอดตะเกียบแบบต่างๆ</a:t>
            </a:r>
            <a:endParaRPr lang="th-TH" sz="28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88" y="5749102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94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เครื่องหมายบั้ง 4"/>
          <p:cNvSpPr/>
          <p:nvPr/>
        </p:nvSpPr>
        <p:spPr>
          <a:xfrm>
            <a:off x="323527" y="2924945"/>
            <a:ext cx="5184576" cy="648072"/>
          </a:xfrm>
          <a:prstGeom prst="chevron">
            <a:avLst>
              <a:gd name="adj" fmla="val 11046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23527" y="1290611"/>
            <a:ext cx="85360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 3 แบบคือ 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วอร์มไวต์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คูลไวต์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และ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เดย์ไลต์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บัล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ลาสต์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ในหลอดตะเกียบนี้</a:t>
            </a:r>
          </a:p>
          <a:p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 2 แบบ คือ แบบอิเล็กทรอนิกส์กับแบบธรรมดา </a:t>
            </a:r>
            <a:endParaRPr lang="th-TH" sz="32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259632" y="2924944"/>
            <a:ext cx="3757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หลอดปรอทความดันสูง</a:t>
            </a:r>
            <a:endParaRPr lang="th-TH" sz="44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23527" y="3917567"/>
            <a:ext cx="82089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หลอดปรอทความดันสูงเรียกว่าหลอดแสงจันทร์</a:t>
            </a:r>
          </a:p>
          <a:p>
            <a:pPr algn="thaiDist"/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หลอดปรอทความดันสูงใช้กับไฟถนน ไฟทางเดิน โรงงานอุตสาหกรรม</a:t>
            </a:r>
          </a:p>
          <a:p>
            <a:pPr algn="thaiDist"/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ที่มีเพดานสูงและอื่นๆ ตามต้องการ พัฒนาขึ้นมาแทนที่หลอด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endParaRPr lang="th-TH" sz="32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96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Administrator\Desktop\บทที่ 1 ระบบแสงประกอบเสียง (1-29)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56084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975185" y="5835552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1.9 หลอดปรอทความดันสูง</a:t>
            </a:r>
            <a:endParaRPr lang="th-TH" sz="28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72" y="5749499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75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23528" y="197171"/>
            <a:ext cx="64796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วงจรหรี่ไฟของหลอดอินแคน</a:t>
            </a:r>
            <a:r>
              <a:rPr lang="th-TH" sz="48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เดสเซนต์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12642" name="Picture 2" descr="C:\Users\Administrator\Desktop\บทที่ 1 ระบบแสงประกอบเสียง (1-29)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568952" cy="399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763688" y="5733256"/>
            <a:ext cx="5852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1.10 วงจรหรี่ไฟของหลอดอินแคน</a:t>
            </a:r>
            <a:r>
              <a:rPr lang="th-TH" sz="28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เดสเซนต์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1,000 วัตต์</a:t>
            </a:r>
            <a:endParaRPr lang="th-TH" sz="28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08" y="5481638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46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:\รูป\Logo_Wangaksorn 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280686" cy="1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454" y="1373900"/>
            <a:ext cx="7994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บทที่ </a:t>
            </a:r>
            <a:r>
              <a:rPr lang="en-US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1 </a:t>
            </a:r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ระบบแสงประกอบเสียง</a:t>
            </a:r>
            <a:endParaRPr lang="th-TH" sz="72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587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39552" y="1412776"/>
            <a:ext cx="8280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วงจรหรี่ไฟ (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Light Dimmer)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ของหลอดอินแคน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เดสเซนต์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แสดงดังรูปที่ 1.10 อธิบายการทำงานของวงจรได้ดังนี้ คือ</a:t>
            </a:r>
          </a:p>
          <a:p>
            <a:pPr marL="342900" indent="-342900" algn="thaiDist">
              <a:buAutoNum type="arabicPeriod"/>
            </a:pP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วงจรหรี่ไฟอาศัยหลักการควบคุม การหน่วงเวลามาจุดชนวนให้ไตร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แอค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ได้ทำงานนำกระแสไฟฟ้า</a:t>
            </a:r>
          </a:p>
          <a:p>
            <a:pPr algn="thaiDist"/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2. อุปกรณ์ในการหน่วงเวลาประกอบตัวต้านทาน 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R 1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ตัวต้านทานปรับค่าได้ 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VR1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และตัวเก็บประจุ 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C1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อุปกรณ์ในการจุดชนวน (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Trigger)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คือ ได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แอค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Diac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และอุปกรณ์ที่ทำหน้าที่เป็นสวิตช์ อิเล็กทรอนิกส์ความเร็วสูง (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High Speed Electronic Switching)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ได้แก่ ไตร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แอค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Triac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 </a:t>
            </a:r>
            <a:endPara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83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11560" y="1484784"/>
            <a:ext cx="81369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3. เมื่อปรับตัวต้านทานปรับค่าได้  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VR1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ให้มีค่าความต้านทานที่ต่ำลง ย่อมจะทำให้แรงดันที่ตกคร่อมตัวเก็บประจุ 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C1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มีค่าสูงขึ้น ทำให้ได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แอค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และไตร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แอค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ทำงานนำกระแสไฟฟ้าได้สูงขึ้น ทำให้หลอดไฟ 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L1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สว่างมากขึ้น </a:t>
            </a:r>
          </a:p>
          <a:p>
            <a:pPr algn="thaiDist"/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4. เมื่อปรับตัวต้านทานปรับค่าได้ 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VR1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ให้มีค่าความต้านทานที่สูงขึ้น ย่อมจะทำให้แรงดันที่ตกคร่อมตัวเก็บประจุ 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C1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มีค่าลดลง ทำให้ได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แอค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และไตร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แอค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ทำงานนำกระแสไฟฟ้าได้น้อยลง หลอดไฟ 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L1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จึงสว่างได้น้อยลง  </a:t>
            </a:r>
          </a:p>
          <a:p>
            <a:pPr algn="thaiDist"/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5. วงจรหรี่ไฟชุดนี้สามารถนำไปใช้งานกับหลอดไฟอินแคน</a:t>
            </a:r>
            <a:r>
              <a:rPr lang="th-TH" sz="32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เดสเซนต์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ได้เป็นอย่างดี </a:t>
            </a:r>
            <a:endParaRPr lang="th-TH" sz="32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6546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7544" y="188640"/>
            <a:ext cx="63209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ระบบแสงประกอบเสียงภายในอาคาร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2252" y="126876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ระบบแสงสว่างพื้นฐานประกอบด้วยระบบการให้แสงหลักและระบบการให้แสงรอง มีรายละเอียดดังนี้ คือ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aphicFrame>
        <p:nvGraphicFramePr>
          <p:cNvPr id="6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2382370372"/>
              </p:ext>
            </p:extLst>
          </p:nvPr>
        </p:nvGraphicFramePr>
        <p:xfrm>
          <a:off x="467544" y="2060848"/>
          <a:ext cx="8307854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สี่เหลี่ยมผืนผ้า 6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5290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11560" y="224878"/>
            <a:ext cx="68259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ระบบแสงที่ได้จากอุปกรณ์อิเล็กทรอนิกส์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11560" y="1514841"/>
            <a:ext cx="8027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อุปกรณ์อิเล็กทรอนิกส์ที่เปล่งแสง ได้แก่ ไดโอดเปล่งแสง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Light Emitting Diode)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เรียกสั้นๆ ว่าแอลอีดี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LED,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เล็ด) เป็นอุปกรณ์สารกึ่งตัวนำที่มีขาใช้งาน 2 ขา คือ แอโนด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Anode, A)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กับแคโทด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Cathode, k)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มื่อนำแอลอีดีไปใช้งานจำเป็นต้องมีตัวต้านทานมาทำหน้าที่จำกัดกระแสให้กับระบบของวงจรและจะต้องจัดไบอัส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Bias)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ตรงให้กับแอลอีดีด้วย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5233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:\รูป\Logo_Wangaksorn 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280686" cy="1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529" y="1556792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บทที่ </a:t>
            </a:r>
            <a:r>
              <a:rPr lang="en-US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2 </a:t>
            </a:r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ระบบเสียงเพื่อความบันเทิง</a:t>
            </a:r>
            <a:endParaRPr lang="th-TH" sz="72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879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7544" y="241939"/>
            <a:ext cx="78438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พื้นฐานของระบบเสียงที่เป็นโมโน</a:t>
            </a:r>
            <a:r>
              <a:rPr lang="th-TH" sz="48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และส</a:t>
            </a:r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เตอริโอ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84312" y="1340768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ระบบเสียงโมโน คือ ระบบเสียงที่รวมแหล่งกำเนิดเสียงทั้งหมดไว้ด้วยกัน นำสัญญาณเสียง ที่รวมได้นั้นออกไปเป็นสัญญาณ 1 ช่อง ป้อนเข้าสู่วงจรขยายเสียงต่อไป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13666" name="Picture 2" descr="D:\PDF ระบบเสียง\Pic_ระบบเสียง\Pic_u1\P_u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08606"/>
            <a:ext cx="5138214" cy="288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82" y="3518532"/>
            <a:ext cx="3484471" cy="227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5867923" y="3588797"/>
            <a:ext cx="297516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2.1	เครื่องเสียงติดรถยนต์เป็นระบบเสียงโมโนที่นำสัญญาณจากไมโครโฟนและเครื่องเล่นผ่านไปที่วงจรขยายเสียงออกสู่ลำโพง</a:t>
            </a:r>
          </a:p>
          <a:p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1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7544" y="1412776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ระบบเสียงสเตอริโอ (</a:t>
            </a:r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Stereo System) </a:t>
            </a:r>
            <a:endPara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/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หมายถึง การกำเนิดเสียงอินพุตให้ออกไปเป็นสัญญาณเสียงทางด้านซ้าย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Left Channel)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และสัญญาณเสียงทางด้านขวา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Right Channel)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ห้มิติของเสียงที่ดีกว่าระบบเสียงที่เป็นแบบโมโนเพราะมีการแยกสัญญาณเสียงทางด้านซ้ายและขวาออกจากกันอย่างชัดเจน ซึ่งระบบเสียงสเตอริโอนี้จะถูกใช้เพื่อการรับฟังในบ้านเป็นส่วนใหญ่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0174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Administrator\Desktop\บทที่ 2 ระบบเสียงเพื่อความบันเทิง_(30-47)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1059"/>
            <a:ext cx="7240163" cy="374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187624" y="5380025"/>
            <a:ext cx="72531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2.3	แสดงระบบเสียงสเตอริโอของเครื่องผสมสัญญาณมิกเซอร์ (</a:t>
            </a:r>
            <a:r>
              <a:rPr lang="en-US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Mixer)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กับวงจรขยายกำลัง  (</a:t>
            </a:r>
            <a:r>
              <a:rPr lang="en-US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Power  -Amplifier)</a:t>
            </a:r>
            <a:endParaRPr lang="en-US" sz="28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35" y="5160424"/>
            <a:ext cx="657493" cy="69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3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7544" y="332656"/>
            <a:ext cx="48333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ระบบเสีย</a:t>
            </a:r>
            <a:r>
              <a:rPr lang="th-TH" sz="48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บี </a:t>
            </a:r>
            <a:r>
              <a:rPr lang="th-TH" sz="48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15714" name="Picture 2" descr="C:\Users\Administrator\Desktop\บทที่ 2 ระบบเสียงเพื่อความบันเทิง_(30-47)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88264"/>
            <a:ext cx="7704856" cy="45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800331" y="5856500"/>
            <a:ext cx="3682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2.4 ระบบเสีย</a:t>
            </a:r>
            <a:r>
              <a:rPr lang="th-TH" sz="28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บี </a:t>
            </a:r>
            <a:r>
              <a:rPr lang="th-TH" sz="28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endParaRPr lang="th-TH" sz="28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5493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70814" y="1566253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ระบบเสีย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บี 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(</a:t>
            </a:r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Dolby Surround)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endParaRPr lang="th-TH" sz="36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เป็นระบบเสียงที่ประกอบด้วยสัญญาณเสียง 3 ช่องทางเป็นสัญญาณเสียงโมโนที่มีความถี่ 100 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Hz – 7 kHz 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สำหรับการรับฟังเสียง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ดอล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บี 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จะต้องมีเครื่องที่เรียกว่า 3 แชนเนล 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โปรเซสเซอร์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Three Channel Surround Processor)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เป็นองค์ประกอบอยู่ด้วยเสมอ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96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คำบรรยายภาพแบบเมฆ 6"/>
          <p:cNvSpPr/>
          <p:nvPr/>
        </p:nvSpPr>
        <p:spPr>
          <a:xfrm>
            <a:off x="179511" y="1268760"/>
            <a:ext cx="8665399" cy="3528392"/>
          </a:xfrm>
          <a:prstGeom prst="cloudCallout">
            <a:avLst>
              <a:gd name="adj1" fmla="val -33367"/>
              <a:gd name="adj2" fmla="val 81390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659781" y="1786105"/>
            <a:ext cx="7704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แสงสว่าง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คือ คลื่นแม่เหล็กไฟฟ้าที่สามารถจะผ่านวัตถุหนึ่งได้ง่าย โดยที่ปราศจากตัวนำซึ่งความเร็วของแสงสูงถึง 300 ล้านเมตรต่อวินาที และแสงที่เดินทางมาจากดวงอาทิตย์มายังโลกใบนี้ใช้เวลาเพียง 8.3 วินาที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08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8079" y="332656"/>
            <a:ext cx="7013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ระบบเสีย</a:t>
            </a:r>
            <a:r>
              <a:rPr lang="th-TH" sz="48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บี </a:t>
            </a:r>
            <a:r>
              <a:rPr lang="th-TH" sz="48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8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โพร</a:t>
            </a:r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 - ลอจิก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8079" y="1484784"/>
            <a:ext cx="82803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ระบบเสีย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บี 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โพร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– ลอจิก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Dolby Surround Pro - Logic)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มีพื้นฐานมาจากระบบเสีย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บี 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ทำให้สัญญาณเสียงที่ออกมานั้นมีรูปแบบที่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เป็นอะนาล็อก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Analogue)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ระบบเสียงแบบนี้เวลาจะใช้งานจะต้องมีเครื่องถอดรหัส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โพร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- ลอจิก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Dolby  Pro - Logic  Decoder)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ไว้ด้วย  สำหรับระบบ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ก็ยังเป็นระบบเสียง โมโนที่ใช้ช่วงความถี่ 100 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Hz – 7 kHz 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เหมือนเดิม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534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Users\Administrator\Desktop\บทที่ 2 ระบบเสียงเพื่อความบันเทิง_(30-47)-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06489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267744" y="5805264"/>
            <a:ext cx="4972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2.5 ระบบเสีย</a:t>
            </a:r>
            <a:r>
              <a:rPr lang="th-TH" sz="28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บี  </a:t>
            </a:r>
            <a:r>
              <a:rPr lang="th-TH" sz="28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โพร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- ลอจิก</a:t>
            </a:r>
            <a:endParaRPr lang="th-TH" sz="28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07" y="5639509"/>
            <a:ext cx="652463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3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37707" y="260648"/>
            <a:ext cx="5814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ระบบเสีย</a:t>
            </a:r>
            <a:r>
              <a:rPr lang="th-TH" sz="4800" b="1" dirty="0" err="1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บี ดิจิตอล เอซีสาม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37708" y="1412776"/>
            <a:ext cx="82107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บี ดิจิตอล เอซีสาม </a:t>
            </a:r>
            <a:endPara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/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[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Dolby Digital (AC - </a:t>
            </a:r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3)]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เป็น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ระบบเสียงที่ใช้ในโรงภาพยนตร์ พัฒนามาจาก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โพร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- ลอจิก เพราะว่าเสียง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จาก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โพร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–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ลอจิกเป็นชนิดโม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โน แต่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ของเอซีสาม จะเป็นระบบ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สเตอ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ริโอที่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เรียกว่า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ไฮ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- ไฟ 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สเต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อริโอ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Hi - Fi Stereo)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ที่ให้คุณภาพเสียงเยี่ยมยอดที่สุดในเวลานั้น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54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2" y="4725144"/>
            <a:ext cx="8712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2.6 ระบบ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บี  ดิจิตอล เอซีสาม ที่เพิ่มลำโพง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ซับวูเฟอร์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ให้เสียงทุ้มที่หนักแน่นเหมือนกับโรงภาพยนตร์ 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สำหรับแบ็ค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Back Surround) 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ก็จะเป็นเสียงดิจิตอล 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สเต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อริโอ ระบบเสียงชุดนี้ถูกประยุกต์ใช้งานเข้ากับระบบเสียง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โฮม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เธียเตอร์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ที่เรียกว่า 5.1 แชนเนล  และที่สำคัญลำโพง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นั้นจะต้องมีขนาดเล็กกว่าลำโพงทางด้านหน้าเสมอ</a:t>
            </a:r>
          </a:p>
          <a:p>
            <a:r>
              <a:rPr lang="th-TH" sz="2800" dirty="0"/>
              <a:t> </a:t>
            </a:r>
          </a:p>
        </p:txBody>
      </p:sp>
      <p:pic>
        <p:nvPicPr>
          <p:cNvPr id="4099" name="Picture 3" descr="C:\Users\Administrator\Desktop\บทที่ 2 ระบบเสียงเพื่อความบันเทิง_(30-47)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379"/>
            <a:ext cx="7488832" cy="4419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65831"/>
            <a:ext cx="504056" cy="53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31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20908" y="260647"/>
            <a:ext cx="75985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ระบบเสีย</a:t>
            </a:r>
            <a:r>
              <a:rPr lang="th-TH" sz="4800" b="1" dirty="0" err="1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บี  ดิจิตอล </a:t>
            </a:r>
            <a:r>
              <a:rPr lang="th-TH" sz="4800" b="1" dirty="0" err="1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 อี</a:t>
            </a:r>
            <a:r>
              <a:rPr lang="th-TH" sz="4800" b="1" dirty="0" err="1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เอ็กซ์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20908" y="1440097"/>
            <a:ext cx="79555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บี ดิจิตอล 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อี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เอ็กซ์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endPara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/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Dolby Digital  Surround Extra)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เป็นระบบเสียง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ที่มีขนาดใหญ่พัฒนามาจาก 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ดอล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บี ดิจิตอล 5.1 แชนเนล  โดยนำ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ด้านหลังเพิ่มเข้ามาอีก 2 ตัว 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940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บทที่ 2 ระบบเสียงเพื่อความบันเทิง_(30-47)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00" y="480865"/>
            <a:ext cx="7704856" cy="4824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402138" y="5529622"/>
            <a:ext cx="8473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2.9 ระบบ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บี ดิจิตอล 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อี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เอ็กซ์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ที่เพิ่มลำโพง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เซอร์ราวด์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ทางด้านหลังออกมาทางด้านซ้ายและขวา ให้เสียงออกมาทางด้านหน้า ด้านข้างและด้านหลังของผู้ฟัง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619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39552" y="260648"/>
            <a:ext cx="48654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ระบบเสียงดิจิตอล  </a:t>
            </a:r>
            <a:r>
              <a:rPr lang="th-TH" sz="4800" b="1" dirty="0" err="1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เธียเตอร์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39552" y="1412776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เสียงดิจิตอล 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เธียเตอร์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Digital Theatre 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System, DTS)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เป็นระบบเสียงที่ใช้กับโรง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ภาพยนตร์เหมือนกับ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ระบบเสีย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งดอล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บี ดิจิตอล เอซีสาม เพียงแต่ว่าระบบ ดีที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เอส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นี้มีการบีบอัดข้อมูลที่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มากกว่า ทำ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ให้เสียงมีความชัดเจนกว่า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9906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11559" y="318948"/>
            <a:ext cx="54745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ระบบเสียงเพื่อความบันเทิง</a:t>
            </a:r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อื่นๆ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:p14="http://schemas.microsoft.com/office/powerpoint/2010/main" val="2478721939"/>
              </p:ext>
            </p:extLst>
          </p:nvPr>
        </p:nvGraphicFramePr>
        <p:xfrm>
          <a:off x="1524000" y="1397000"/>
          <a:ext cx="6648400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8507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6" y="0"/>
            <a:ext cx="9179915" cy="688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:\รูป\Logo_Wangaksorn 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280686" cy="1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4161" y="908720"/>
            <a:ext cx="6768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บทที่ </a:t>
            </a:r>
            <a:r>
              <a:rPr lang="en-US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3 </a:t>
            </a:r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อุปกรณ์</a:t>
            </a:r>
            <a:r>
              <a:rPr lang="th-TH" sz="72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</a:t>
            </a:r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เสียงและ</a:t>
            </a:r>
            <a:r>
              <a:rPr lang="th-TH" sz="72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เชื่อมต่อระบบ</a:t>
            </a:r>
            <a:endParaRPr lang="th-TH" sz="72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809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70782" y="308299"/>
            <a:ext cx="46746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แหล่งสัญญาณใน</a:t>
            </a:r>
            <a:r>
              <a:rPr lang="th-TH" sz="4800" b="1" dirty="0" err="1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ระดับไลน์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70782" y="1340768"/>
            <a:ext cx="80922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เราสามารถจำแนกข้อมูลของแหล่งสัญญาณใน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ระดับไลน์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ได้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ดังนี้ คือ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6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2539793234"/>
              </p:ext>
            </p:extLst>
          </p:nvPr>
        </p:nvGraphicFramePr>
        <p:xfrm>
          <a:off x="83126" y="1987099"/>
          <a:ext cx="8953369" cy="4682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18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84144" y="188640"/>
            <a:ext cx="69765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ลู</a:t>
            </a:r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เมน แคนเดลา อิลู</a:t>
            </a:r>
            <a:r>
              <a:rPr lang="th-TH" sz="48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มิแนนซ์และลูมิแนนซ์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6731" y="1340768"/>
            <a:ext cx="813255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0000"/>
                </a:solidFill>
              </a:rPr>
              <a:t>หน่วยวัดปริมาณของแสง</a:t>
            </a:r>
            <a:r>
              <a:rPr lang="th-TH" sz="3600" dirty="0" smtClean="0">
                <a:solidFill>
                  <a:srgbClr val="000000"/>
                </a:solidFill>
              </a:rPr>
              <a:t> เรียกว่า </a:t>
            </a:r>
            <a:r>
              <a:rPr lang="th-TH" sz="3600" b="1" dirty="0" err="1" smtClean="0">
                <a:solidFill>
                  <a:srgbClr val="000000"/>
                </a:solidFill>
              </a:rPr>
              <a:t>ลู</a:t>
            </a:r>
            <a:r>
              <a:rPr lang="th-TH" sz="3600" b="1" dirty="0" smtClean="0">
                <a:solidFill>
                  <a:srgbClr val="000000"/>
                </a:solidFill>
              </a:rPr>
              <a:t>เมน (</a:t>
            </a:r>
            <a:r>
              <a:rPr lang="en-US" sz="3600" b="1" dirty="0" smtClean="0">
                <a:solidFill>
                  <a:srgbClr val="000000"/>
                </a:solidFill>
              </a:rPr>
              <a:t>Lumen) </a:t>
            </a:r>
            <a:endParaRPr lang="th-TH" sz="3600" b="1" dirty="0" smtClean="0">
              <a:solidFill>
                <a:srgbClr val="000000"/>
              </a:solidFill>
            </a:endParaRPr>
          </a:p>
          <a:p>
            <a:endParaRPr lang="th-TH" sz="3600" dirty="0" smtClean="0">
              <a:solidFill>
                <a:srgbClr val="000000"/>
              </a:solidFill>
            </a:endParaRPr>
          </a:p>
          <a:p>
            <a:r>
              <a:rPr lang="th-TH" sz="3600" b="1" dirty="0" smtClean="0">
                <a:solidFill>
                  <a:srgbClr val="000000"/>
                </a:solidFill>
              </a:rPr>
              <a:t>อิลู</a:t>
            </a:r>
            <a:r>
              <a:rPr lang="th-TH" sz="3600" b="1" dirty="0" err="1" smtClean="0">
                <a:solidFill>
                  <a:srgbClr val="000000"/>
                </a:solidFill>
              </a:rPr>
              <a:t>มิแนนซ์</a:t>
            </a:r>
            <a:r>
              <a:rPr lang="th-TH" sz="3600" b="1" dirty="0" smtClean="0">
                <a:solidFill>
                  <a:srgbClr val="000000"/>
                </a:solidFill>
              </a:rPr>
              <a:t> (</a:t>
            </a:r>
            <a:r>
              <a:rPr lang="en-US" sz="3600" b="1" dirty="0" err="1" smtClean="0">
                <a:solidFill>
                  <a:srgbClr val="000000"/>
                </a:solidFill>
              </a:rPr>
              <a:t>Illuminanace</a:t>
            </a:r>
            <a:r>
              <a:rPr lang="en-US" sz="3600" b="1" dirty="0" smtClean="0">
                <a:solidFill>
                  <a:srgbClr val="000000"/>
                </a:solidFill>
              </a:rPr>
              <a:t>) </a:t>
            </a:r>
            <a:r>
              <a:rPr lang="th-TH" sz="3600" dirty="0" smtClean="0">
                <a:solidFill>
                  <a:srgbClr val="000000"/>
                </a:solidFill>
              </a:rPr>
              <a:t>หมายถึง ความสว่างของแสงที่กระทบลงบนวัตถุเรียกว่า ความส่องสว่าง มีหน่วย</a:t>
            </a:r>
            <a:r>
              <a:rPr lang="th-TH" sz="3600" dirty="0" err="1" smtClean="0">
                <a:solidFill>
                  <a:srgbClr val="000000"/>
                </a:solidFill>
              </a:rPr>
              <a:t>เป็นลู</a:t>
            </a:r>
            <a:r>
              <a:rPr lang="th-TH" sz="3600" dirty="0" smtClean="0">
                <a:solidFill>
                  <a:srgbClr val="000000"/>
                </a:solidFill>
              </a:rPr>
              <a:t>เมนต่อตารางเมตร</a:t>
            </a:r>
          </a:p>
          <a:p>
            <a:endParaRPr lang="th-TH" sz="3600" dirty="0" smtClean="0">
              <a:solidFill>
                <a:srgbClr val="000000"/>
              </a:solidFill>
            </a:endParaRPr>
          </a:p>
          <a:p>
            <a:r>
              <a:rPr lang="th-TH" sz="3600" b="1" dirty="0" err="1" smtClean="0">
                <a:solidFill>
                  <a:srgbClr val="000000"/>
                </a:solidFill>
              </a:rPr>
              <a:t>ลูมิแนนซ์</a:t>
            </a:r>
            <a:r>
              <a:rPr lang="th-TH" sz="3600" b="1" dirty="0" smtClean="0">
                <a:solidFill>
                  <a:srgbClr val="000000"/>
                </a:solidFill>
              </a:rPr>
              <a:t> (</a:t>
            </a:r>
            <a:r>
              <a:rPr lang="en-US" sz="3600" b="1" dirty="0" smtClean="0">
                <a:solidFill>
                  <a:srgbClr val="000000"/>
                </a:solidFill>
              </a:rPr>
              <a:t>Luminance) </a:t>
            </a:r>
            <a:r>
              <a:rPr lang="th-TH" sz="3600" dirty="0" smtClean="0">
                <a:solidFill>
                  <a:srgbClr val="000000"/>
                </a:solidFill>
              </a:rPr>
              <a:t>หมายถึง ความส่องสว่างที่สะท้อนออกมาจากวัตถุเรียกว่า ความส่องสว่าง มีหน่วยเป็นแคนเดลาต่อตารางเมตร</a:t>
            </a:r>
            <a:endParaRPr lang="th-TH" sz="3600" dirty="0">
              <a:solidFill>
                <a:srgbClr val="000000"/>
              </a:solidFill>
            </a:endParaRPr>
          </a:p>
        </p:txBody>
      </p: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609767" y="1552442"/>
            <a:ext cx="182563" cy="182563"/>
            <a:chOff x="1239" y="1515"/>
            <a:chExt cx="115" cy="115"/>
          </a:xfrm>
        </p:grpSpPr>
        <p:sp>
          <p:nvSpPr>
            <p:cNvPr id="7" name="AutoShape 44"/>
            <p:cNvSpPr>
              <a:spLocks noChangeArrowheads="1"/>
            </p:cNvSpPr>
            <p:nvPr/>
          </p:nvSpPr>
          <p:spPr bwMode="gray">
            <a:xfrm rot="2700000">
              <a:off x="1239" y="1515"/>
              <a:ext cx="115" cy="115"/>
            </a:xfrm>
            <a:prstGeom prst="rtTriangl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AutoShape 45"/>
            <p:cNvSpPr>
              <a:spLocks noChangeArrowheads="1"/>
            </p:cNvSpPr>
            <p:nvPr/>
          </p:nvSpPr>
          <p:spPr bwMode="gray">
            <a:xfrm rot="18900000" flipH="1">
              <a:off x="1239" y="1515"/>
              <a:ext cx="115" cy="115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571956" y="2681495"/>
            <a:ext cx="182563" cy="182563"/>
            <a:chOff x="1239" y="1515"/>
            <a:chExt cx="115" cy="115"/>
          </a:xfrm>
        </p:grpSpPr>
        <p:sp>
          <p:nvSpPr>
            <p:cNvPr id="10" name="AutoShape 44"/>
            <p:cNvSpPr>
              <a:spLocks noChangeArrowheads="1"/>
            </p:cNvSpPr>
            <p:nvPr/>
          </p:nvSpPr>
          <p:spPr bwMode="gray">
            <a:xfrm rot="2700000">
              <a:off x="1239" y="1515"/>
              <a:ext cx="115" cy="115"/>
            </a:xfrm>
            <a:prstGeom prst="rtTriangl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AutoShape 45"/>
            <p:cNvSpPr>
              <a:spLocks noChangeArrowheads="1"/>
            </p:cNvSpPr>
            <p:nvPr/>
          </p:nvSpPr>
          <p:spPr bwMode="gray">
            <a:xfrm rot="18900000" flipH="1">
              <a:off x="1239" y="1515"/>
              <a:ext cx="115" cy="115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43"/>
          <p:cNvGrpSpPr>
            <a:grpSpLocks/>
          </p:cNvGrpSpPr>
          <p:nvPr/>
        </p:nvGrpSpPr>
        <p:grpSpPr bwMode="auto">
          <a:xfrm>
            <a:off x="571956" y="4797152"/>
            <a:ext cx="182563" cy="182563"/>
            <a:chOff x="1239" y="1515"/>
            <a:chExt cx="115" cy="115"/>
          </a:xfrm>
        </p:grpSpPr>
        <p:sp>
          <p:nvSpPr>
            <p:cNvPr id="13" name="AutoShape 44"/>
            <p:cNvSpPr>
              <a:spLocks noChangeArrowheads="1"/>
            </p:cNvSpPr>
            <p:nvPr/>
          </p:nvSpPr>
          <p:spPr bwMode="gray">
            <a:xfrm rot="2700000">
              <a:off x="1239" y="1515"/>
              <a:ext cx="115" cy="115"/>
            </a:xfrm>
            <a:prstGeom prst="rtTriangl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AutoShape 45"/>
            <p:cNvSpPr>
              <a:spLocks noChangeArrowheads="1"/>
            </p:cNvSpPr>
            <p:nvPr/>
          </p:nvSpPr>
          <p:spPr bwMode="gray">
            <a:xfrm rot="18900000" flipH="1">
              <a:off x="1239" y="1515"/>
              <a:ext cx="115" cy="115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สี่เหลี่ยมผืนผ้า 1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749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3623609015"/>
              </p:ext>
            </p:extLst>
          </p:nvPr>
        </p:nvGraphicFramePr>
        <p:xfrm>
          <a:off x="899592" y="1340768"/>
          <a:ext cx="7296472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สี่เหลี่ยมผืนผ้า 2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668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11558" y="332654"/>
            <a:ext cx="56396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แหล่งสัญญาณใน</a:t>
            </a:r>
            <a:r>
              <a:rPr lang="th-TH" sz="4800" b="1" dirty="0" err="1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ระดับปรีแอมป์</a:t>
            </a:r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55576" y="1412776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แหล่ง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สัญญาณใน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ระดับปรีแอมป์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Pre - Amplifier)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จะทำหน้าที่ขยายสัญญาณจากแหล่งกำเนิดเสียงอินพุตให้มีความแรงของสัญญาณ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พอสมควร</a:t>
            </a:r>
          </a:p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การ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ใช้งานของแหล่งสัญญาณใน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ระดับปรีแอมป์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มี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ดังนี้ คือ</a:t>
            </a:r>
          </a:p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    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อิควอไลเซอร์  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Equalizer</a:t>
            </a:r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มีหน้าที่ปรับแต่งความถี่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</a:t>
            </a:r>
          </a:p>
          <a:p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13"/>
          <a:stretch/>
        </p:blipFill>
        <p:spPr bwMode="auto">
          <a:xfrm>
            <a:off x="611559" y="3555961"/>
            <a:ext cx="75144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13"/>
          <a:stretch/>
        </p:blipFill>
        <p:spPr bwMode="auto">
          <a:xfrm>
            <a:off x="611559" y="4275098"/>
            <a:ext cx="75144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363004" y="4319866"/>
            <a:ext cx="7385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มิกเซอร์ (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Mixer)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มีหน้าที่รวบรวมแหล่งกำเนิดเสียงอินพุตเข้าไว้ด้วยกัน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804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6" y="1210661"/>
            <a:ext cx="7556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140592" y="1210661"/>
            <a:ext cx="76078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สเต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อริโอ 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ปรีแอมป์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ดิจิตอล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คาราโอเกะคุณสมบัติของเครื่องเสียงชุด นี้รองรับสัญญาณจากไมโครโฟน 2 แชนเนล ที่หน้าเครื่องจะมีสวิตช์เลือก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CD/VCD, TAPE/LD, AUX/VDO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เพื่อรองรับสัญญาณเสียงจากคาราโอเกะของเครื่องเล่นดังกล่าว </a:t>
            </a:r>
          </a:p>
          <a:p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สเต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อริโอ/โม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โน 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อิเล็กทรอนิกส์ 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ครอส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โอ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เวอร์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endParaRPr lang="en-US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Stereo/Mono Electronics Crossover)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เป็นอุปกรณ์ที่ทำหน้าที่กรองความถี่ชนิดแอก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ตีฟ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Active Filter)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โดยสามารถกรองความถี่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ต่ำ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Low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ความถี่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กลาง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Mid)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และ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ความถี่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สูง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High )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43"/>
          <a:stretch/>
        </p:blipFill>
        <p:spPr bwMode="auto">
          <a:xfrm>
            <a:off x="433866" y="3390248"/>
            <a:ext cx="706726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7435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92"/>
          <a:stretch/>
        </p:blipFill>
        <p:spPr bwMode="auto">
          <a:xfrm>
            <a:off x="522187" y="1375822"/>
            <a:ext cx="706148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228335" y="1412776"/>
            <a:ext cx="7392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ดิจิตอล 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เอค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โค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(Digital  Echo</a:t>
            </a:r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จะต่ออยู่ระหว่าง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สัญญาณ</a:t>
            </a:r>
          </a:p>
          <a:p>
            <a:pPr algn="thaiDist"/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ระดับไลน์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กับวงจร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ภาคขยาย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กำลัง 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เครื่องนี้สามารถทำ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เป็น</a:t>
            </a:r>
          </a:p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ดนตรี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คาราโอเกะได้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เช่นเดียวกับส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เตอริโอ  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ปรีแอมป์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ดิจิตอล คาราโอเกะ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525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96291" y="230351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ภาคขยายกำลัง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96291" y="1412776"/>
            <a:ext cx="79801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ภาคขยาย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กำลัง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Distortion Percentage)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จะต้องมีค่าน้อยที่สุด  มีพละกำลังที่หนักแน่น โดยที่เอาต์พุตของภาคขยายกำลังนี้อาจเลือกใช้ไอซีเพาเวอร์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แอมป์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Power Amplifier IC)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ทรานซิสเตอร์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ไบโพลาร์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Bipolar Transistor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หรือมอสเฟท (</a:t>
            </a:r>
            <a:r>
              <a:rPr lang="en-US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Mosfet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ก็ได้ ลักษณะของภาคขยายกำลัง มี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ดังนี้</a:t>
            </a:r>
          </a:p>
          <a:p>
            <a:pPr algn="thaiDist"/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  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สเต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อริโอ อินที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เกรต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แอมปลิ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ฟาย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เออร์</a:t>
            </a:r>
            <a:endPara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ประกอบด้วย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วงจรป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รี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แอมป์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วงจรป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รีโทน และวงจรภาคขยายกำลัง เหมาะอย่างยิ่งกับเครื่องเสียงที่ใช้ในบ้าน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31"/>
          <a:stretch/>
        </p:blipFill>
        <p:spPr bwMode="auto">
          <a:xfrm>
            <a:off x="467544" y="4116611"/>
            <a:ext cx="75767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473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11561" y="1287709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   เพาเวอร์ 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แอมปลิ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ฟาย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เออร์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(Power 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Amplifier</a:t>
            </a:r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 </a:t>
            </a:r>
            <a:endPara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เป็นวงจรขยาย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กำลังที่มีกำลังวัตต์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สูง เหมาะ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อย่างยิ่งกับเครื่องเสียงแบบ พีเอ ใช้ในงานกลางแจ้งหรืออาจจะเป็นงานดนตรีตามร้านอาหาร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11560" y="3429000"/>
            <a:ext cx="80648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   เพาเวอร์ 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มิกเซอร์ (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Power Mixer)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เป็นเครื่องเสียงที่รวมภาคผสมสัญญาณกับภาคขยายกำลังเข้าไว้ด้วยกันสามารถ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รองรับสัญญาณ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ระดับไลน์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ได้ทุกชนิด สามารถนำไปจัดเป็นเครื่องเสียงกลางแจ้งขนาดเล็กได้ หรืออาจนำไปจัดเป็นดนตรีในร้านอาหารหรือระบบเสียงคาราโอเกะก็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ได้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64"/>
          <a:stretch/>
        </p:blipFill>
        <p:spPr bwMode="auto">
          <a:xfrm>
            <a:off x="412565" y="1244731"/>
            <a:ext cx="729961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75"/>
          <a:stretch/>
        </p:blipFill>
        <p:spPr bwMode="auto">
          <a:xfrm>
            <a:off x="412565" y="3399520"/>
            <a:ext cx="712932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055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11560" y="1340768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     ตู้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ลำโพง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เป็นส่วนสำคัญยิ่งที่จะทำให้ระบบเสียงที่ออกมาดีหรือไม่ดีรูปแบบของการทำตู้ลำโพงไม่แน่นอน แต่พอจะแยกได้ว่า         มีลักษณะ 2 ทาง กับ 3 ทาง 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58"/>
          <a:stretch/>
        </p:blipFill>
        <p:spPr bwMode="auto">
          <a:xfrm>
            <a:off x="611559" y="1251572"/>
            <a:ext cx="748289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98941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D:\รูป\Logo_Wangaksorn 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280686" cy="1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097" y="840305"/>
            <a:ext cx="6408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บทที่ </a:t>
            </a:r>
            <a:r>
              <a:rPr lang="en-US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4 </a:t>
            </a:r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ความรู้</a:t>
            </a:r>
            <a:r>
              <a:rPr lang="th-TH" sz="72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พื้นฐานของการติดตั้งระบบเสียง</a:t>
            </a:r>
          </a:p>
        </p:txBody>
      </p:sp>
    </p:spTree>
    <p:extLst>
      <p:ext uri="{BB962C8B-B14F-4D97-AF65-F5344CB8AC3E}">
        <p14:creationId xmlns:p14="http://schemas.microsoft.com/office/powerpoint/2010/main" val="191465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เมฆ 5"/>
          <p:cNvSpPr/>
          <p:nvPr/>
        </p:nvSpPr>
        <p:spPr>
          <a:xfrm>
            <a:off x="3690711" y="4869160"/>
            <a:ext cx="5241859" cy="1449656"/>
          </a:xfrm>
          <a:prstGeom prst="clou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46270" y="197171"/>
            <a:ext cx="54841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ระบบเสียงที่มีไว้ดูหนัง  ฟังเพลง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025640" y="5087710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  4.1 ระบบ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เสียงพื้นฐานที่มีไว้เพื่อฟังเพลงหรือดูหนังภายในบ้าน</a:t>
            </a:r>
          </a:p>
          <a:p>
            <a:endParaRPr lang="th-TH" dirty="0"/>
          </a:p>
        </p:txBody>
      </p:sp>
      <p:pic>
        <p:nvPicPr>
          <p:cNvPr id="20482" name="Picture 2" descr="C:\Users\Administrator\Desktop\บทที่ 4 ความรู้พื้นฐานของการติดตั้งระบบเสียง_(69-83)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8" y="2204864"/>
            <a:ext cx="8606662" cy="209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700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3568" y="1484784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ระบบ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เสียงที่มีไว้ดูหนัง ฟังเพลง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Home Entertain and Music Sound System, HEMSS)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ถือได้ว่าเป็นระบบ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เสียงส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เตอริโอพื้นฐานแสดงดังรูปที่ 4.1 ซึ่งสัญญาณจากเครื่องเล่น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CD/VCD/ DVD 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มีระดับของสัญญาณที่ต่ำมาก (ไม่เกิน 1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V)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ไม่สามารถขับออกไปที่ลำโพงได้ จึงจำเป็นต้องพึ่งพา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วงจรป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รี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แอมป์และป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รีโทนให้ทำการขยายสัญญาณให้แรงขึ้น  หากเราไม่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มีป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รี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แอมป์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หรือปรีโทนก็จะใช้อิควอไลเซอร์แทน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600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คำบรรยายภาพแบบเมฆ 6"/>
          <p:cNvSpPr/>
          <p:nvPr/>
        </p:nvSpPr>
        <p:spPr>
          <a:xfrm>
            <a:off x="179512" y="1433914"/>
            <a:ext cx="8712968" cy="3384376"/>
          </a:xfrm>
          <a:prstGeom prst="cloudCallout">
            <a:avLst>
              <a:gd name="adj1" fmla="val -39095"/>
              <a:gd name="adj2" fmla="val 87062"/>
            </a:avLst>
          </a:prstGeom>
          <a:solidFill>
            <a:srgbClr val="FFFF99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3568" y="188638"/>
            <a:ext cx="25074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อุณหภูมิของสี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3568" y="1971940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การบอกสีของแสงจากอุณหภูมิของสีจะเข้าใจชัดเจนกว่าการบอกสีโดยทั่วไป เช่น  สีที่บอกด้วยอุณหภูมิ 3,500 องศา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เคลวิน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หมายถึง สีที่เห็นเมื่อเผาวัตถุดำ โดยวัตถุดำเมื่อถูกนำมาเผาด้วยอุณหภูมิต่างกันจะมีสีต่างกัน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044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11560" y="285769"/>
            <a:ext cx="46378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ระบบเสียงกลางแจ้งชุดเล็ก</a:t>
            </a:r>
          </a:p>
        </p:txBody>
      </p:sp>
      <p:pic>
        <p:nvPicPr>
          <p:cNvPr id="21506" name="Picture 2" descr="C:\Users\Administrator\Desktop\บทที่ 4 ความรู้พื้นฐานของการติดตั้งระบบเสียง_(69-83)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61056"/>
            <a:ext cx="8168566" cy="28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เมฆ 4"/>
          <p:cNvSpPr/>
          <p:nvPr/>
        </p:nvSpPr>
        <p:spPr>
          <a:xfrm>
            <a:off x="611560" y="5085183"/>
            <a:ext cx="5544616" cy="1085889"/>
          </a:xfrm>
          <a:prstGeom prst="cloud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4.4 ระบบ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เสียงกลางแจ้งชุดเล็ก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716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55576" y="1556792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ระบบ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เสียงกลางแจ้งขนาดเล็ก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Small  Public Address Sound System, SPASS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สามารถนำไปใช้งานดนตรีคาราโอเกะตามร้านอาหาร  งานบันเทิงรื่นรมย์ งานอบรมสัมมนา เป็นต้น ซึ่งสัญญาณ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ระดับไลน์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ที่ประกอบไปด้วยไมโครโฟนและเครื่องเล่น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CD/VCD/DVD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จะส่งเข้าไปที่อินพุตของมิกเซอร์ </a:t>
            </a:r>
          </a:p>
        </p:txBody>
      </p:sp>
    </p:spTree>
    <p:extLst>
      <p:ext uri="{BB962C8B-B14F-4D97-AF65-F5344CB8AC3E}">
        <p14:creationId xmlns:p14="http://schemas.microsoft.com/office/powerpoint/2010/main" val="264918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37425" y="197170"/>
            <a:ext cx="4945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ระบบเสียงกลางแจ้งชุดใหญ่ </a:t>
            </a:r>
          </a:p>
        </p:txBody>
      </p:sp>
      <p:pic>
        <p:nvPicPr>
          <p:cNvPr id="22531" name="Picture 3" descr="C:\Users\Administrator\Desktop\บทที่ 4 ความรู้พื้นฐานของการติดตั้งระบบเสียง_(69-83)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59273" cy="381642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794370" y="5805264"/>
            <a:ext cx="3725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  4.7 ระบบ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เสียงกลางแจ้งชุดใหญ่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617310"/>
            <a:ext cx="652463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94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899592" y="1484784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ระบบ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เสียงกลางแจ้งชุดใหญ่  เหมาะกับงานคอนเสิร์ตและเวทีการแสดงชุดใหญ่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ซึ่ง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มิกเซอร์จะต้องรองรับสัญญาณจากไมโครโฟนได้ไม่น้อยกว่า 16 แชนเนล เมื่อมิกเซอร์ขยายสัญญาณได้แล้วจะส่งเข้าไปที่ภาคแอก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ตีฟ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ฟิลเตอร์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ซึ่ง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เรียกว่า 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สเต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อริโอ/โมโน อิเล็กทรอนิกส์ 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ครอส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โอ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เวอร์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จะทำการแยกความถี่เสียงออกเป็น 3 ช่องด้วยกัน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90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เมฆ 4"/>
          <p:cNvSpPr/>
          <p:nvPr/>
        </p:nvSpPr>
        <p:spPr>
          <a:xfrm>
            <a:off x="107504" y="136345"/>
            <a:ext cx="5040560" cy="930612"/>
          </a:xfrm>
          <a:prstGeom prst="cloud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3554" name="Picture 2" descr="C:\Users\Administrator\Desktop\บทที่ 4 ความรู้พื้นฐานของการติดตั้งระบบเสียง_(69-83)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1268760"/>
            <a:ext cx="8208912" cy="355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11560" y="297949"/>
            <a:ext cx="38164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4.8 ระบบ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เสียงกลางแจ้งชุดใหญ่</a:t>
            </a:r>
          </a:p>
          <a:p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20374" y="5229200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ระบบ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เสียงจะดีได้ย่อมขึ้นอยู่กับคุณภาพของแหล่งสัญญาณใน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ระดับไลน์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แหล่งสัญญาณใน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ระดับปรีแอมป์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และเพาเวอร์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แอมป์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ด้วย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615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:\รูป\Logo_Wangaksorn 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280686" cy="1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801655"/>
            <a:ext cx="76971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บทที่ </a:t>
            </a:r>
            <a:r>
              <a:rPr lang="en-US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5 </a:t>
            </a:r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แหล่งกำเนิดเสียง สายสัญญาณและงานลำโพงในระบบเสียง</a:t>
            </a:r>
            <a:endParaRPr lang="th-TH" sz="72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103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เมฆ 1"/>
          <p:cNvSpPr/>
          <p:nvPr/>
        </p:nvSpPr>
        <p:spPr>
          <a:xfrm>
            <a:off x="179512" y="1556048"/>
            <a:ext cx="8856984" cy="3888432"/>
          </a:xfrm>
          <a:prstGeom prst="cloud">
            <a:avLst/>
          </a:prstGeom>
          <a:gradFill flip="none" rotWithShape="1">
            <a:gsLst>
              <a:gs pos="0">
                <a:srgbClr val="FFCC00">
                  <a:tint val="66000"/>
                  <a:satMod val="160000"/>
                </a:srgbClr>
              </a:gs>
              <a:gs pos="50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39552" y="2346102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แหล่งกำเนิด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Sound Source)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ที่ใช้ในงานระบบเสียงแบ่งออกเป็น 2 ส่วนใหญ่ ๆ ด้วยกัน คือ แหล่งกำเนิดเสียงที่เป็นสัญญาณไฟฟ้า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Electrical Sound Source, ESS)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กับแหล่งกำเนิด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เสียงอะ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คู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สติก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Acoustic Sound Source, ASS) 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47227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95536" y="224880"/>
            <a:ext cx="8404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การเชื่อมต่อของแหล่งกำเนิดเสียงที่เป็นสัญญาณไฟฟ้า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67542" y="1556792"/>
            <a:ext cx="82608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ใน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การเชื่อมต่อระบบของแหล่งกำเนิดเสียง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ESS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นี้ จะต้องมีการเสียบปลั๊ก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จากนั้น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จึงนำเอาต์พุตของแหล่งกำเนิดเสียง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ESS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นี้ต่อเข้ากับอินพุตของมิกเซอร์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43551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เมฆ 1"/>
          <p:cNvSpPr/>
          <p:nvPr/>
        </p:nvSpPr>
        <p:spPr>
          <a:xfrm>
            <a:off x="179512" y="1236146"/>
            <a:ext cx="8670362" cy="4248472"/>
          </a:xfrm>
          <a:prstGeom prst="cloud">
            <a:avLst/>
          </a:prstGeom>
          <a:solidFill>
            <a:srgbClr val="CC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67083" y="197171"/>
            <a:ext cx="81259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การเชื่อมต่อของแหล่งกำเนิดเสียงที่</a:t>
            </a:r>
            <a:r>
              <a:rPr lang="th-TH" sz="4800" b="1" dirty="0" err="1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เป็นอะ</a:t>
            </a:r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คู</a:t>
            </a:r>
            <a:r>
              <a:rPr lang="th-TH" sz="4800" b="1" dirty="0" err="1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สติก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20384" y="2069383"/>
            <a:ext cx="81813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แหล่งกำเนิด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เสียงที่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เป็นอะ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คู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สติก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ได้แก่ เสียงพูดคุยสนทนาหรือเสียงร้องเพลง กลองชุด กีตาร์โปร่งที่ไม่ใช่กีตาร์ไฟฟ้า เป็นต้น โดยเสียงดังกล่าวจะดังออกไปที่ลำโพงได้ จะต้องผ่านไมโครโฟนเสียก่อน จากนั้นจึงนำสัญญาณจากไมโครโฟนมาเข้าที่อินพุตมิกเซอร์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49923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istrator\Desktop\บทที่ 5 แหล่งกำเนิดเสียง สายสัญญาณ และลำโพงในงานระบบเสียง_(84-96)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3" y="1340768"/>
            <a:ext cx="849524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830586" y="4509120"/>
            <a:ext cx="74931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5.1	ไมโครโฟนไร้สายแบบต่าง ๆ ซึ่งภาคส่งจะไม่มีสายอากาศ ส่วนภาครับจะมีเสาอากาศเป็นของยี่ห้อ </a:t>
            </a:r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AKG  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เช่น รุ่น </a:t>
            </a:r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GB40 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ใช้กับกีตาร์ไฟฟ้า  รุ่น </a:t>
            </a:r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HT40 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ใช้กับไมโครโฟนที่ถือได้ด้วยมือ  เป็นต้น</a:t>
            </a:r>
          </a:p>
          <a:p>
            <a:endParaRPr lang="th-TH" sz="28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3" y="4293096"/>
            <a:ext cx="652463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62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คำบรรยายภาพแบบเมฆ 2"/>
          <p:cNvSpPr/>
          <p:nvPr/>
        </p:nvSpPr>
        <p:spPr>
          <a:xfrm>
            <a:off x="285466" y="1590460"/>
            <a:ext cx="8485290" cy="2486611"/>
          </a:xfrm>
          <a:prstGeom prst="cloudCallout">
            <a:avLst>
              <a:gd name="adj1" fmla="val -31119"/>
              <a:gd name="adj2" fmla="val 113166"/>
            </a:avLst>
          </a:prstGeom>
          <a:solidFill>
            <a:srgbClr val="CCFFFF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36104" y="238735"/>
            <a:ext cx="8236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ความสัมพันธ์ระหว่างอุณหภูมิของสีและการส่องสว่าง</a:t>
            </a:r>
            <a:endParaRPr lang="th-TH" sz="44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83568" y="1901430"/>
            <a:ext cx="7689086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หากมีการใช้หลอดที่มีอุณหภูมิสีสูงและมีความส่องสว่างต่ำก็จะดูทึบเกินไป หากมีการใช้หลอดที่มีอุณหภูมิสีต่ำแต่มีความส่องสว่างมากก็จะทำให้แสงจ้ามากเกินไป 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61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บทที่ 5 แหล่งกำเนิดเสียง สายสัญญาณ และลำโพงในงานระบบเสียง_(84-96)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r="1427"/>
          <a:stretch/>
        </p:blipFill>
        <p:spPr bwMode="auto">
          <a:xfrm>
            <a:off x="595745" y="1456153"/>
            <a:ext cx="810491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975792" y="4842195"/>
            <a:ext cx="734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5.2 กีตาร์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โปร่งอะ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คู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สติก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หากต้องการนำเสียงกีตาร์ออกไปที่ลำโพงจะต้องนำไมโครโฟนเข้าใกล้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ที่ตัว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กีตาร์  จากนั้นจึงนำสัญญาณจากไมโครโฟนต่อเข้ากับอินพุตของมิกเซอร์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ดาว 5 แฉก 2"/>
          <p:cNvSpPr/>
          <p:nvPr/>
        </p:nvSpPr>
        <p:spPr>
          <a:xfrm>
            <a:off x="402148" y="4696760"/>
            <a:ext cx="580256" cy="603029"/>
          </a:xfrm>
          <a:prstGeom prst="star5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45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1905094546"/>
              </p:ext>
            </p:extLst>
          </p:nvPr>
        </p:nvGraphicFramePr>
        <p:xfrm>
          <a:off x="467544" y="1412776"/>
          <a:ext cx="835292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สี่เหลี่ยมผืนผ้า 4"/>
          <p:cNvSpPr/>
          <p:nvPr/>
        </p:nvSpPr>
        <p:spPr>
          <a:xfrm>
            <a:off x="596752" y="332653"/>
            <a:ext cx="65902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ชนิดของไมโครโฟน มีรายละเอียดดังนี้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39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3568" y="252586"/>
            <a:ext cx="36567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การต่อสายสัญญาณ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3568" y="1215868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dirty="0" smtClean="0">
                <a:solidFill>
                  <a:srgbClr val="000000"/>
                </a:solidFill>
              </a:rPr>
              <a:t>	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ต่อสายสัญญาณ (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Connecting Cord)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ถือได้ว่ามีความสำคัญต่อระบบเสียง โดยสายสัญญาณจะต่อเข้ากับอินพุตของระบบเสียง สายนำสัญญาณที่ต่อเข้ากับอินพุตของมิกเซอร์นั้นแบ่งได้เป็น 2 ชนิด คือ </a:t>
            </a:r>
          </a:p>
        </p:txBody>
      </p:sp>
      <p:graphicFrame>
        <p:nvGraphicFramePr>
          <p:cNvPr id="6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2937006332"/>
              </p:ext>
            </p:extLst>
          </p:nvPr>
        </p:nvGraphicFramePr>
        <p:xfrm>
          <a:off x="1763688" y="254109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สี่เหลี่ยมผืนผ้า 7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914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7544" y="238734"/>
            <a:ext cx="56140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ชนิดของลำโพงในงานระบบเสียง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82619" y="1412775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ลำโพง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Loud speakers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มีหน้าที่เปลี่ยนสัญญาณไฟฟ้าเป็นสัญญาณเสียง มีหลายรูปแบบ  สรุปเป็นหลักการได้ดังนี้</a:t>
            </a:r>
          </a:p>
        </p:txBody>
      </p:sp>
      <p:graphicFrame>
        <p:nvGraphicFramePr>
          <p:cNvPr id="6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2037032806"/>
              </p:ext>
            </p:extLst>
          </p:nvPr>
        </p:nvGraphicFramePr>
        <p:xfrm>
          <a:off x="179512" y="2348880"/>
          <a:ext cx="8712968" cy="4208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สี่เหลี่ยมผืนผ้า 6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5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เมฆ 7"/>
          <p:cNvSpPr/>
          <p:nvPr/>
        </p:nvSpPr>
        <p:spPr>
          <a:xfrm>
            <a:off x="611560" y="87751"/>
            <a:ext cx="4184689" cy="102630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FF66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19526"/>
            <a:ext cx="3384376" cy="22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75898"/>
            <a:ext cx="3384376" cy="229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62" y="3795743"/>
            <a:ext cx="3096344" cy="203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11560" y="4077072"/>
            <a:ext cx="2156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 ลำโพงเสียงแหลม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732240" y="3575778"/>
            <a:ext cx="2079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(ข) ลำโพงเสียงกลาง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851920" y="5831695"/>
            <a:ext cx="1888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) ลำโพงเสียงทุ่ม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148350" y="313836"/>
            <a:ext cx="34563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5.3 ลำโพง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ที่ใช้งานได้จริง</a:t>
            </a:r>
          </a:p>
          <a:p>
            <a:endParaRPr lang="th-TH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14210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8" y="0"/>
            <a:ext cx="9175398" cy="687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:\รูป\Logo_Wangaksorn 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280686" cy="1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0158" y="1124744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บทที่ </a:t>
            </a:r>
            <a:r>
              <a:rPr lang="en-US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6 </a:t>
            </a:r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ติดตั้ง</a:t>
            </a:r>
            <a:r>
              <a:rPr lang="th-TH" sz="72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ระบบเสียงสาธารณะในอาคาร</a:t>
            </a:r>
          </a:p>
        </p:txBody>
      </p:sp>
    </p:spTree>
    <p:extLst>
      <p:ext uri="{BB962C8B-B14F-4D97-AF65-F5344CB8AC3E}">
        <p14:creationId xmlns:p14="http://schemas.microsoft.com/office/powerpoint/2010/main" val="114637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30" y="5674043"/>
            <a:ext cx="73049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39552" y="260647"/>
            <a:ext cx="68932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ระบบเสียงสำหรับงานกระจายเสียงทั่วไป</a:t>
            </a:r>
          </a:p>
        </p:txBody>
      </p:sp>
      <p:pic>
        <p:nvPicPr>
          <p:cNvPr id="8194" name="Picture 2" descr="C:\Users\Administrator\Desktop\บทที่ 6 ติดตั้งระบบเสียงสาธารณะในอาคาร_(97-113)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30" y="1310554"/>
            <a:ext cx="7160886" cy="397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187997" y="5674042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6.1 วิธีการ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ต่อเครื่องเสียงหอกระจายข่าว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กับแหล่งกำเนิด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เสียงและลำโพง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047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17880" y="1484784"/>
            <a:ext cx="8174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ระบบ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เสียงสำหรับงานกระจายเสียงทั่วไปสามารถนำไปใช้ได้ตามโรงเรียน ชุมชน หมู่บ้านต่าง ๆ ที่เรียกว่า เครื่องเสียงหอกระจายข่าว โดยระบบเสียงแสดงดังรูปที่ 6.1 ประกอบด้วยเครื่องขยายเสียงที่เรียกว่า เพาเวอร์มิกเซอร์ 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Power Mixer)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กับลำโพง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ฮอร์น</a:t>
            </a:r>
          </a:p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</a:p>
          <a:p>
            <a:pPr algn="thaiDist"/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เสียงสำหรับงานกระจายเสียงทั่วไปนี้ส่วนใหญ่จะไม่คำนึงถึงเรื่องคุณภาพ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ขอเพียงให้ดังออกมาชัดเจน ติดตั้งได้ง่ายและราคาที่ประหยัด เท่านี้ก็เพียงพอ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27036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4" y="5661248"/>
            <a:ext cx="77258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69996" y="277384"/>
            <a:ext cx="76386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ระบบเสียงกีตาร์</a:t>
            </a:r>
            <a:r>
              <a:rPr lang="th-TH" sz="4800" b="1" dirty="0" err="1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โฟล์ค</a:t>
            </a:r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ซองและห้องซ้อมดนตรี</a:t>
            </a:r>
          </a:p>
        </p:txBody>
      </p:sp>
      <p:pic>
        <p:nvPicPr>
          <p:cNvPr id="9218" name="Picture 2" descr="C:\Users\Administrator\Desktop\บทที่ 6 ติดตั้งระบบเสียงสาธารณะในอาคาร_(97-113)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9" y="1556792"/>
            <a:ext cx="6907134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968389" y="5661248"/>
            <a:ext cx="8029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6.2 มิกเซอร์ 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6 แชนเนล  เพื่องานระดับมืออาชีพยี่ห้อ </a:t>
            </a:r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Modify  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ฝีมือคนไทย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84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827584" y="1453670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1.ระบบ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เสียงกีตาร์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โฟล์ค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ซอง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งาน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แสดงดนตรีกีตาร์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โฟล์ค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ซอง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Folk Song Guitar)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เป็นงานแสดงดนตรีที่ง่าย ๆ </a:t>
            </a:r>
            <a:endParaRPr lang="th-TH" sz="36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/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2. ระบบ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เสียงห้องซ้อมดนตรี</a:t>
            </a:r>
          </a:p>
          <a:p>
            <a:pPr algn="thaiDist"/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เมื่อพิจารณาถึงระบบเสียงในห้องซ้อมดนตรี พบว่าแบ่งออกได้ </a:t>
            </a:r>
            <a:endParaRPr lang="th-TH" sz="36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2 ลักษณะ นั่น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ก็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คือ ระบบ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เสียงที่ไม่ใช้มิกเซอร์กับระบบเสียงที่ใช้มิกเซอร์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1035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21296" y="1700808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สำหรับแสงสว่างภายในบ้านควรใช้หลอดไฟฟ้าที่มีอุณหภูมิสีต่ำคือ เลือกใช้หลอดไฟ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ชนิด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วอร์มไวต์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สำหรับระบบแสงสว่างภายในสำนักงานต้องการความส่องสว่างถึง 600 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ลู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เมนต่อตารางเมตร ก็ควรใช้หลอดไฟที่มีอุณหภูมิของสีสูงประมาณ 5,000 องศา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เคลวิน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เลือกใช้หลอดไฟชนิด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ชนิด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เดย์ไลต์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หรือ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คูลไวต์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96144" y="197170"/>
            <a:ext cx="31406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ลักษณะของแสงสี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2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33" y="5877273"/>
            <a:ext cx="7065185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39552" y="188640"/>
            <a:ext cx="73068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ระบบเสียงดนตรีคาราโอเกะตามห้องอาหาร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39552" y="1340768"/>
            <a:ext cx="7776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200" dirty="0" smtClean="0">
                <a:solidFill>
                  <a:schemeClr val="tx1">
                    <a:lumMod val="50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ระบบ</a:t>
            </a:r>
            <a:r>
              <a:rPr lang="th-TH" sz="3200" dirty="0">
                <a:solidFill>
                  <a:schemeClr val="tx1">
                    <a:lumMod val="50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เสียงดนตรีคาราโอเกะตามห้องอาหารสามารถนำไปใช้ในการอบรมและสัมมนาของทุกสาขาอาชีพ โดยทั่วไปจะใช้ไมโครโฟน 2 ตัว มีแหล่งกำเนิดสัญญาณ</a:t>
            </a:r>
            <a:r>
              <a:rPr lang="th-TH" sz="3200" dirty="0" err="1">
                <a:solidFill>
                  <a:schemeClr val="tx1">
                    <a:lumMod val="50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ระดับไลน์</a:t>
            </a:r>
            <a:endParaRPr lang="th-TH" sz="3600" dirty="0">
              <a:solidFill>
                <a:schemeClr val="tx1">
                  <a:lumMod val="50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243" name="Picture 3" descr="C:\Users\Administrator\Desktop\บทที่ 6 ติดตั้งระบบเสียงสาธารณะในอาคาร_(97-113)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98" y="2780928"/>
            <a:ext cx="7217603" cy="292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171033" y="5877272"/>
            <a:ext cx="706518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chemeClr val="tx1">
                    <a:lumMod val="50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รูปที่ 6.6	ตัวอย่างระบบเสียงดนตรีคาราโอเกะและงานอบรมสัมมนาต่าง ๆ</a:t>
            </a:r>
          </a:p>
          <a:p>
            <a:endParaRPr lang="th-TH" dirty="0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971723" y="66526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26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8" y="0"/>
            <a:ext cx="9175398" cy="687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D:\รูป\Logo_Wangaksorn 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280686" cy="1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191683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55608" y="1370613"/>
            <a:ext cx="740138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7200" b="1" dirty="0" smtClean="0">
                <a:solidFill>
                  <a:schemeClr val="tx1">
                    <a:lumMod val="50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บทที่ </a:t>
            </a:r>
            <a:r>
              <a:rPr lang="en-US" sz="7200" b="1" dirty="0" smtClean="0">
                <a:solidFill>
                  <a:schemeClr val="tx1">
                    <a:lumMod val="50000"/>
                  </a:schemeClr>
                </a:solidFill>
                <a:latin typeface="TH Sarabun New" pitchFamily="34" charset="-34"/>
                <a:cs typeface="TH Sarabun New" pitchFamily="34" charset="-34"/>
              </a:rPr>
              <a:t>7 </a:t>
            </a:r>
            <a:r>
              <a:rPr lang="th-TH" sz="7200" b="1" dirty="0" smtClean="0">
                <a:solidFill>
                  <a:schemeClr val="tx1">
                    <a:lumMod val="50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เรื่องอื่นๆ </a:t>
            </a:r>
            <a:r>
              <a:rPr lang="th-TH" sz="7200" b="1" dirty="0">
                <a:solidFill>
                  <a:schemeClr val="tx1">
                    <a:lumMod val="50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7200" b="1" dirty="0" smtClean="0">
                <a:solidFill>
                  <a:schemeClr val="tx1">
                    <a:lumMod val="50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เกี่ยวข้อง</a:t>
            </a:r>
          </a:p>
          <a:p>
            <a:r>
              <a:rPr lang="th-TH" sz="7200" b="1" dirty="0" smtClean="0">
                <a:solidFill>
                  <a:schemeClr val="tx1">
                    <a:lumMod val="50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กับ</a:t>
            </a:r>
            <a:r>
              <a:rPr lang="th-TH" sz="7200" b="1" dirty="0">
                <a:solidFill>
                  <a:schemeClr val="tx1">
                    <a:lumMod val="50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ระบบเสียง</a:t>
            </a:r>
          </a:p>
        </p:txBody>
      </p:sp>
    </p:spTree>
    <p:extLst>
      <p:ext uri="{BB962C8B-B14F-4D97-AF65-F5344CB8AC3E}">
        <p14:creationId xmlns:p14="http://schemas.microsoft.com/office/powerpoint/2010/main" val="357494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11560" y="188640"/>
            <a:ext cx="63963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ติดตั้งระบบเสียงสาธารณะนอกอาคาร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11560" y="1556791"/>
            <a:ext cx="80648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การ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ติดตั้งระบบเสียงสาธารณะนอกอาคารเป็นการติดตั้งระบบเสียงกลางแจ้งที่จะต้องใช้พื้นที่มากกว่าปกติ สิ่งที่สำคัญก็คือ ความดัง ว่าจะดังได้มากหรือน้อยอย่างไร ทั้งนี้ก็ขึ้นอยู่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กับเพาเวอร์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แอมป์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ใช้</a:t>
            </a:r>
          </a:p>
          <a:p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อีกประการ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หนึ่งที่ต้องให้ความสำคัญเป็นพิเศษก็คือ มิกเซอร์ที่ทำหน้าที่รองรับสัญญาณ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ระดับไลน์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จะต้องตอบสนองต่อความถี่เสียงได้เป็นอย่างดีโดยไม่เกิดการผิดเพี้ยน </a:t>
            </a:r>
            <a:endPara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ประการ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สุดท้ายก็คือลำโพง กำลังวัตต์ของลำโพงจะมากหรือน้อยย่อมขึ้นอยู่กับขนาดแม่เหล็กและขดลวด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37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69" y="5762140"/>
            <a:ext cx="5883727" cy="79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Administrator\Desktop\บทที่ 7 เรื่องอื่นๆที่เกี่ยวข้องกับระบบเสียง_(114-135)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3016" y="-629375"/>
            <a:ext cx="4388236" cy="7896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644786" y="5762140"/>
            <a:ext cx="62646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7.1  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ระบบเสียงสาธารณะนอกอาคารเช่นเวทีคอนเสิร์ต  </a:t>
            </a:r>
            <a:endParaRPr lang="th-TH" sz="28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ctr"/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ประกวดเสียงร้องดนตรีคาราโอเกะ</a:t>
            </a:r>
          </a:p>
        </p:txBody>
      </p:sp>
    </p:spTree>
    <p:extLst>
      <p:ext uri="{BB962C8B-B14F-4D97-AF65-F5344CB8AC3E}">
        <p14:creationId xmlns:p14="http://schemas.microsoft.com/office/powerpoint/2010/main" val="143238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3568" y="188640"/>
            <a:ext cx="32447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การเซตระบบเสียง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3568" y="1268760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ขั้นตอนของการวางระบบเสียงมีดังต่อไปนี้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คือ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aphicFrame>
        <p:nvGraphicFramePr>
          <p:cNvPr id="6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340922405"/>
              </p:ext>
            </p:extLst>
          </p:nvPr>
        </p:nvGraphicFramePr>
        <p:xfrm>
          <a:off x="204192" y="1915090"/>
          <a:ext cx="8760296" cy="4693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สี่เหลี่ยมผืนผ้า 6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44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:p14="http://schemas.microsoft.com/office/powerpoint/2010/main" val="1878680632"/>
              </p:ext>
            </p:extLst>
          </p:nvPr>
        </p:nvGraphicFramePr>
        <p:xfrm>
          <a:off x="251520" y="908720"/>
          <a:ext cx="8640960" cy="5591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89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ัวแทน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461897"/>
              </p:ext>
            </p:extLst>
          </p:nvPr>
        </p:nvGraphicFramePr>
        <p:xfrm>
          <a:off x="611560" y="764705"/>
          <a:ext cx="8136904" cy="583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30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99414" y="260648"/>
            <a:ext cx="65437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ขั้นตอนการทำงานของนักติดตั้งระบบเสียง</a:t>
            </a:r>
          </a:p>
        </p:txBody>
      </p:sp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3124994914"/>
              </p:ext>
            </p:extLst>
          </p:nvPr>
        </p:nvGraphicFramePr>
        <p:xfrm>
          <a:off x="278934" y="1196751"/>
          <a:ext cx="8685553" cy="5519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340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14208" y="188640"/>
            <a:ext cx="44823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แก้ปัญหาให้กับระบบเสียง</a:t>
            </a:r>
          </a:p>
        </p:txBody>
      </p:sp>
      <p:sp>
        <p:nvSpPr>
          <p:cNvPr id="6" name="ดาว 5 แฉก 5"/>
          <p:cNvSpPr/>
          <p:nvPr/>
        </p:nvSpPr>
        <p:spPr>
          <a:xfrm>
            <a:off x="499292" y="1332229"/>
            <a:ext cx="513152" cy="524036"/>
          </a:xfrm>
          <a:prstGeom prst="star5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066616" y="1332229"/>
            <a:ext cx="77977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1.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อุปกรณ์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ระบบเสียงเสียบกับปลั๊กไฟที่มีขนาด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แรงดันไฟฟ้า</a:t>
            </a:r>
          </a:p>
          <a:p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220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VAC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หรือไม่</a:t>
            </a:r>
            <a:endParaRPr lang="th-TH" sz="32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2" y="2378414"/>
            <a:ext cx="5921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1145459" y="2449769"/>
            <a:ext cx="74727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. 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เปิด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แผ่นเพลงจากเครื่องเล่น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CD/VCD/DVD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ดูว่ามีเสียงออกไปที่ลำโพงหรือไม่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1" y="3526987"/>
            <a:ext cx="5921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1145459" y="3717029"/>
            <a:ext cx="74067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3. หาก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ทดสอบเสียงจากเครื่องเล่น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CD/VCD/DVD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แล้วไม่มีเสียงออกมาที่ลำโพงมีสาเหตุดังนี้คือ</a:t>
            </a:r>
          </a:p>
          <a:p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3.1 สัญญาณ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ระดับไลน์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ไม่ว่าจะเป็นไมโครโฟน เครื่องเล่นต่าง ๆ ฯลฯ ต่อเข้ากับ มิกเซอร์ถูกต้อง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หรือไม่</a:t>
            </a:r>
          </a:p>
          <a:p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3.2 ปุ่มควบคุมแต่ละช่องของมิกเซอร์ปรับไว้ถูกต้องหรือไม่</a:t>
            </a:r>
          </a:p>
          <a:p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2522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10610" y="1196752"/>
            <a:ext cx="848187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3.3 หาก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ระบบมีการใช้อิควอไลเซอร์ให้ตรวจสอบสาย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จากเอาต์พุต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ของมิกเซอร์ต่อเข้าที่อินพุตของอิควอไลเซอร์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นั้นถูกต้อง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หรือไม่</a:t>
            </a:r>
          </a:p>
          <a:p>
            <a:pPr algn="thaiDist"/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3.4 ตรวจสอบ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สายจากเอาต์พุตของอิควอไลเซอร์ต่อเข้า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ที่อินพุต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ของครอส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โอ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เวอร์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ต่อได้ถูกต้องหรือไม่</a:t>
            </a:r>
          </a:p>
          <a:p>
            <a:pPr algn="thaiDist"/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3.5 ตรวจสอบ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สายจากเอาต์พุต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ของครอส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โอ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เวอร์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ที่ต่อเข้า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กับอินพุต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เพาเวอร์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แอมป์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แต่ละเครื่องต่อได้ถูกต้องหรือไม่</a:t>
            </a:r>
          </a:p>
          <a:p>
            <a:pPr algn="thaiDist"/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3.6 ตรวจสอบ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ลำโพงและสายลำโพง มีปัญหาเกิดขึ้น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หรือไม่</a:t>
            </a:r>
          </a:p>
          <a:p>
            <a:pPr algn="thaiDist"/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        4. หาก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ตรวจสอบวิธีการต่อระบบเสียงแล้วถูกต้อง แต่ปัญหาก็คือยังไม่มีเสียงออกไปที่ ลำโพง ให้พยายามเปลี่ยน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ไมค์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เปลี่ยนครอส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โอ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เวอร์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และสายลำโพง เพราะบางครั้งสายลำโพงอาจเกิดการขาดข้างในก็เป็นได้</a:t>
            </a:r>
          </a:p>
          <a:p>
            <a:pPr algn="thaiDist"/>
            <a:endParaRPr lang="th-TH" sz="32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/>
            <a:endParaRPr lang="th-TH" sz="32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ดาว 5 แฉก 5"/>
          <p:cNvSpPr/>
          <p:nvPr/>
        </p:nvSpPr>
        <p:spPr>
          <a:xfrm>
            <a:off x="620714" y="4581128"/>
            <a:ext cx="513152" cy="524036"/>
          </a:xfrm>
          <a:prstGeom prst="star5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622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3568" y="188639"/>
            <a:ext cx="47981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รายละเอียดของหลอดไฟฟ้า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51081" y="1556792"/>
            <a:ext cx="808074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4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หลอดไฟฟ้าที่ใช้งานทั่วไปใช้แรงเคลื่อนไฟฟ้า 220 โวลต์ อายุการใช้งานของหลอดไฟฟ้าแบ่งได้เป็น 2 ชนิด คือ อายุการใช้งานพิกัด (</a:t>
            </a:r>
            <a:r>
              <a:rPr lang="en-US" sz="34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Rate Life) </a:t>
            </a:r>
            <a:r>
              <a:rPr lang="th-TH" sz="34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กับอายุการใช้งานทางด้านเศรษฐศาสตร์ (</a:t>
            </a:r>
            <a:r>
              <a:rPr lang="en-US" sz="34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Economic Life)</a:t>
            </a:r>
            <a:r>
              <a:rPr lang="th-TH" sz="34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</a:p>
          <a:p>
            <a:r>
              <a:rPr lang="th-TH" sz="34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endParaRPr lang="th-TH" sz="34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4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4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การแบ่งประเภทของหลอดไฟฟ้ามีการแบ่งออกเป็น 2 ประเภท </a:t>
            </a:r>
          </a:p>
          <a:p>
            <a:r>
              <a:rPr lang="th-TH" sz="34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นั่นคือ หลอดไฟฟ้าชนิดอินแคน</a:t>
            </a:r>
            <a:r>
              <a:rPr lang="th-TH" sz="34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เดสเซนต์</a:t>
            </a:r>
            <a:r>
              <a:rPr lang="th-TH" sz="34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กับหลอดไฟฟ้าชนิด</a:t>
            </a:r>
          </a:p>
          <a:p>
            <a:r>
              <a:rPr lang="th-TH" sz="34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ฟลูออเรสเซนต์</a:t>
            </a:r>
            <a:endParaRPr lang="th-TH" sz="34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72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7013" y="200378"/>
            <a:ext cx="88969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FFFF66"/>
                </a:solidFill>
              </a:rPr>
              <a:t>ตรวจสอบประกอบการคำนวณเพื่อจัดระบบเสียงสาธารณะ</a:t>
            </a:r>
          </a:p>
        </p:txBody>
      </p:sp>
      <p:pic>
        <p:nvPicPr>
          <p:cNvPr id="5122" name="Picture 2" descr="C:\Users\Administrator\Desktop\บทที่ 7 เรื่องอื่นๆที่เกี่ยวข้องกับระบบเสียง_(114-135)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3" y="1001007"/>
            <a:ext cx="6197195" cy="56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76" y="3717033"/>
            <a:ext cx="2414941" cy="23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6511952" y="3810525"/>
            <a:ext cx="24149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7.5 เขียน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แผนผังประกอบการคำนวณเพื่อจัดระบบเสียงเวทีคอนเสิร์ตโดยเวทีมีพื้นที่ 25 ตารางเมตร</a:t>
            </a:r>
          </a:p>
        </p:txBody>
      </p:sp>
    </p:spTree>
    <p:extLst>
      <p:ext uri="{BB962C8B-B14F-4D97-AF65-F5344CB8AC3E}">
        <p14:creationId xmlns:p14="http://schemas.microsoft.com/office/powerpoint/2010/main" val="19999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315" y="1340768"/>
            <a:ext cx="78639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1.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เวที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การแสดงมองจากด้านบนลงมา มีพื้นที่ 25 ตารางเมตร </a:t>
            </a:r>
            <a:endParaRPr lang="th-TH" sz="36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 (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5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m 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X 5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m)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2.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แหล่งกำเนิด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ESS </a:t>
            </a:r>
            <a:endParaRPr lang="th-TH" sz="36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marL="342900" indent="-342900">
              <a:buAutoNum type="arabicPeriod" startAt="3"/>
            </a:pP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แหล่งกำเนิด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ASS </a:t>
            </a:r>
            <a:endParaRPr lang="th-TH" sz="36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marL="342900" indent="-342900">
              <a:buAutoNum type="arabicPeriod" startAt="3"/>
            </a:pP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อุปกรณ์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ระบบเสียง </a:t>
            </a:r>
          </a:p>
          <a:p>
            <a:pPr marL="342900" indent="-342900">
              <a:buAutoNum type="arabicPeriod" startAt="3"/>
            </a:pP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เมื่อสำรวจอุปกรณ์ระบบเสียงเป็นที่เรียบร้อยแล้ว จากนั้นจึงทำการเซตระบบเสียงดังที่ได้</a:t>
            </a:r>
            <a:endParaRPr lang="en-US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9428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539552" y="1412776"/>
            <a:ext cx="8079971" cy="3168352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539552" y="260648"/>
            <a:ext cx="83712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ประเมินราคาประกอบการออกแบบและเขียนแบบ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77072" y="1484784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ในการติดตั้งระบบเสียงทั่วไปมีด้วยกัน 2 แบบ คือ แบบที่ติดตั้งระบบอย่างถาวร  อีกแบบหนึ่งก็คือ  การติดตั้งระบบเสียงแบบชั่วคราว สำหรับรับงานโดยเฉพาะ  การประเมินราคาว่าจะคิดค่าแรงและค่าบริการวิชาชีพอย่างไร  รูปแบบที่หลากหลายไม่มีกฎเกณฑ์ที่แน่นอน ขึ้นอยู่กับ วัน เวลา และสถานที่ดำเนินงาน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612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:\รูป\Logo_Wangaksorn 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280686" cy="1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5505" y="779626"/>
            <a:ext cx="6948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บทที่ </a:t>
            </a:r>
            <a:r>
              <a:rPr lang="en-US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8 </a:t>
            </a:r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ระบบ</a:t>
            </a:r>
            <a:r>
              <a:rPr lang="th-TH" sz="72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เสียงที่</a:t>
            </a:r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ใช้</a:t>
            </a:r>
          </a:p>
          <a:p>
            <a:r>
              <a:rPr lang="th-TH" sz="72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ชิพไอซี</a:t>
            </a:r>
            <a:r>
              <a:rPr lang="th-TH" sz="72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เบอร์  </a:t>
            </a:r>
            <a:r>
              <a:rPr lang="en-US" sz="72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LM4862</a:t>
            </a:r>
          </a:p>
        </p:txBody>
      </p:sp>
    </p:spTree>
    <p:extLst>
      <p:ext uri="{BB962C8B-B14F-4D97-AF65-F5344CB8AC3E}">
        <p14:creationId xmlns:p14="http://schemas.microsoft.com/office/powerpoint/2010/main" val="17472824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11560" y="260648"/>
            <a:ext cx="42819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ความเป็นมาตั้งแต่ดั้งเดิม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11559" y="1281737"/>
            <a:ext cx="8007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ไอซี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ที่ใช้สำหรับขับลำโพงขนาดเล็กเป็นที่นิยมและน่าเชื่อถืออยู่ไม่น้อย ได้แก่ ไอซีเบอร์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LM386 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6146" name="Picture 2" descr="C:\Users\Administrator\Desktop\บทที่ 8 ระบบเสียงที่ใช้ชิพไอซีเบอร์LM4862_(136-148)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82066"/>
            <a:ext cx="6696744" cy="412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61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555845" y="1556792"/>
            <a:ext cx="8192620" cy="3661676"/>
          </a:xfrm>
          <a:prstGeom prst="round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43252" y="188640"/>
            <a:ext cx="56028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วงจรขยายที่ใช้ไอซีเบอร์ </a:t>
            </a:r>
            <a:r>
              <a:rPr lang="en-US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LM386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43253" y="1679470"/>
            <a:ext cx="81052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solidFill>
                  <a:srgbClr val="000000"/>
                </a:solidFill>
              </a:rPr>
              <a:t>	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ไอซี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เบอร์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LM386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ใช้แรงดันไฟเลี้ยง 9 โวลต์ดี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ซี</a:t>
            </a:r>
          </a:p>
          <a:p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ไอซี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เบอร์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LM386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นี้มีขาใช้งานออกมา 8 ขา ไอซีเบอร์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นี้</a:t>
            </a:r>
          </a:p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ไม่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มีความสมบูรณ์เท่าที่ควร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เพราะว่า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อินพุตอิมพีแดนซ์ของ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ไอซี</a:t>
            </a:r>
          </a:p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ตัว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ดังกล่าวนี้มีค่าสูงมาก ทำให้สัญญาณที่ออกมามีความผิดเพี้ยนได้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ถ้าสัญญาณมีความผิดเพี้ยนย่อมส่งผลทำให้วงจรเกิด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การ</a:t>
            </a:r>
          </a:p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ออ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สซิล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เลต (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Oscillate)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ซึ่ง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ไม่เป็นผลดีนักสำหรับวงจรขยายเสียง</a:t>
            </a:r>
          </a:p>
        </p:txBody>
      </p:sp>
    </p:spTree>
    <p:extLst>
      <p:ext uri="{BB962C8B-B14F-4D97-AF65-F5344CB8AC3E}">
        <p14:creationId xmlns:p14="http://schemas.microsoft.com/office/powerpoint/2010/main" val="511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คำบรรยายภาพแบบเมฆ 6"/>
          <p:cNvSpPr/>
          <p:nvPr/>
        </p:nvSpPr>
        <p:spPr>
          <a:xfrm>
            <a:off x="179512" y="1412776"/>
            <a:ext cx="8712968" cy="3384376"/>
          </a:xfrm>
          <a:prstGeom prst="cloudCallout">
            <a:avLst>
              <a:gd name="adj1" fmla="val -33077"/>
              <a:gd name="adj2" fmla="val 92803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536" y="260647"/>
            <a:ext cx="86228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ไอซีเบอร์ </a:t>
            </a:r>
            <a:r>
              <a:rPr lang="en-US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LM4862 </a:t>
            </a:r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ที่ทันสมัยกว่าไอซีเบอร์ </a:t>
            </a:r>
            <a:r>
              <a:rPr lang="en-US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LM386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01719" y="1950802"/>
            <a:ext cx="83050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ไอซี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เบอร์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LM4862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สามารถให้กำลังวัตต์ออกมา 0.675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วัตต์ที่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ลำโพง 8 โอห์ม โดยมีความผิดเพี้ยน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ฮาร์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โมนิกรวมที่เรียกทับศัพท์ว่า 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ทอล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ฮาร์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โม</a:t>
            </a:r>
            <a:r>
              <a:rPr lang="th-TH" sz="3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นิกดิสทอร์ชั่น</a:t>
            </a:r>
            <a:r>
              <a:rPr lang="th-TH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endParaRPr lang="th-TH" sz="36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ctr"/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Total Harmonic </a:t>
            </a:r>
            <a:r>
              <a:rPr lang="en-US" sz="3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Distortion, THD)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เพียง 1% เท่านั้น</a:t>
            </a:r>
          </a:p>
        </p:txBody>
      </p:sp>
    </p:spTree>
    <p:extLst>
      <p:ext uri="{BB962C8B-B14F-4D97-AF65-F5344CB8AC3E}">
        <p14:creationId xmlns:p14="http://schemas.microsoft.com/office/powerpoint/2010/main" val="18399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เมฆ 5"/>
          <p:cNvSpPr/>
          <p:nvPr/>
        </p:nvSpPr>
        <p:spPr>
          <a:xfrm>
            <a:off x="-108520" y="48624"/>
            <a:ext cx="5760640" cy="1122507"/>
          </a:xfrm>
          <a:prstGeom prst="cloud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218" name="Picture 2" descr="C:\Users\Administrator\Desktop\บทที่ 8 ระบบเสียงที่ใช้ชิพไอซีเบอร์LM4862_(136-148)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77" y="1294348"/>
            <a:ext cx="6213617" cy="499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701824" y="21702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  8.2	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วงจรขยาย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ที่ใช้ไอซีเบอร์ </a:t>
            </a:r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LM4862 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ที่มีการพัฒนามาจากไอซีเบอร์ </a:t>
            </a:r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LM386</a:t>
            </a:r>
            <a:endParaRPr lang="th-TH" sz="28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88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3692" y="50095"/>
            <a:ext cx="698300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วงจรขยายเมื่อใช้งานจริงของไอซีเบอร์ </a:t>
            </a:r>
            <a:r>
              <a:rPr lang="en-US" sz="40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LM4862 </a:t>
            </a:r>
            <a:endParaRPr lang="th-TH" sz="4000" b="1" dirty="0" smtClean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40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40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เป็นแบบฉบับ</a:t>
            </a:r>
          </a:p>
        </p:txBody>
      </p:sp>
      <p:pic>
        <p:nvPicPr>
          <p:cNvPr id="10242" name="Picture 2" descr="C:\Users\Administrator\Desktop\บทที่ 8 ระบบเสียงที่ใช้ชิพไอซีเบอร์LM4862_(136-148)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3" y="1364940"/>
            <a:ext cx="7325731" cy="486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5652120" y="1364940"/>
            <a:ext cx="31999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8.3	วงจรขยายที่ใช้งาน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จริง</a:t>
            </a:r>
          </a:p>
          <a:p>
            <a:pPr algn="ctr"/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ของ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ไอซีเบอร์ </a:t>
            </a:r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LM4862</a:t>
            </a:r>
            <a:endParaRPr lang="th-TH" sz="28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033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971600" y="1340768"/>
            <a:ext cx="76479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ใน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ส่วนที่เป็น  เอาต์พุตของวงจรที่ใช้ไอซี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บอร์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LM4862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นี้สามารถเลือกการต่อลำโพงให้เข้าสู่ระบบโอที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แอล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ได้  </a:t>
            </a:r>
            <a:endParaRPr lang="th-TH" sz="36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นั่น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หมายความว่าเราต้องให้ขั้วลบของลำโพงถูกต่อกับกราวด์  ส่วนอุปกรณ์ร่วมอื่น ๆ ยังเหมือนเดิม </a:t>
            </a:r>
          </a:p>
        </p:txBody>
      </p:sp>
      <p:sp>
        <p:nvSpPr>
          <p:cNvPr id="6" name="เครื่องหมายบั้ง 5"/>
          <p:cNvSpPr/>
          <p:nvPr/>
        </p:nvSpPr>
        <p:spPr>
          <a:xfrm>
            <a:off x="179512" y="3789039"/>
            <a:ext cx="8280920" cy="720081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86776" y="3789039"/>
            <a:ext cx="77973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การใช้งานไอซีเบอร์  </a:t>
            </a:r>
            <a:r>
              <a:rPr lang="en-US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LM4862  </a:t>
            </a:r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กับวงจรอื่น ๆ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971600" y="4660334"/>
            <a:ext cx="76479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นอกจากนี้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แล้วไอซีเบอร์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LM4862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ยังสามารถนำมาทำเป็นวงจรอื่น ๆ ได้อีก เช่น วงจรผลิตความถี่ออสซิลเลเตอร์ หรืออาจนำมาทำเป็นวงจรควบคุมการหมุนของมอเตอร์ เป็นต้น </a:t>
            </a:r>
          </a:p>
        </p:txBody>
      </p:sp>
    </p:spTree>
    <p:extLst>
      <p:ext uri="{BB962C8B-B14F-4D97-AF65-F5344CB8AC3E}">
        <p14:creationId xmlns:p14="http://schemas.microsoft.com/office/powerpoint/2010/main" val="35025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58166" y="188640"/>
            <a:ext cx="5214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หลอดไฟชนิดอินแคน</a:t>
            </a:r>
            <a:r>
              <a:rPr lang="th-TH" sz="4800" b="1" dirty="0" err="1" smtClean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เดสเซนต์</a:t>
            </a:r>
            <a:endParaRPr lang="th-TH" sz="4800" b="1" dirty="0">
              <a:solidFill>
                <a:srgbClr val="FFFF6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39552" y="1340768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หลอดไฟฟ้าชนิดอินแคน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เดสเซนต์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เป็นหลอดที่มีไส้ทำมาจากลวดทังสเตนที่มีจุดหลอมเหลวสูงถึง 3,655 องศา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เคลวิน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เพื่อยืดอายุการใช้งานของหลอดในการใช้งานจริง จะมีอุณหภูมิต่ำกว่านี้มาก  หลอดไฟอินแคน</a:t>
            </a:r>
            <a:r>
              <a:rPr lang="th-TH" sz="3600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เดสเซนต์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มีหลายชนิดดังนี้ คือ</a:t>
            </a:r>
          </a:p>
          <a:p>
            <a:pPr algn="thaiDist"/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54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r="86731"/>
          <a:stretch/>
        </p:blipFill>
        <p:spPr bwMode="auto">
          <a:xfrm>
            <a:off x="539552" y="3717032"/>
            <a:ext cx="741071" cy="75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258741" y="3717032"/>
            <a:ext cx="5185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หลอดไฟอินแคน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เดสเซนต์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ชนิดจี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แอลเอส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</a:p>
          <a:p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General Service Lamp, GLS) </a:t>
            </a:r>
            <a:endParaRPr lang="th-TH" sz="36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547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77" b="80449"/>
          <a:stretch/>
        </p:blipFill>
        <p:spPr bwMode="auto">
          <a:xfrm>
            <a:off x="558166" y="5085184"/>
            <a:ext cx="722457" cy="70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1280622" y="5173854"/>
            <a:ext cx="7395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หลอดไฟอินแคน</a:t>
            </a:r>
            <a:r>
              <a:rPr lang="th-TH" sz="3600" b="1" dirty="0" err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เดสเซนต์</a:t>
            </a:r>
            <a:r>
              <a:rPr lang="th-TH" sz="3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ชนิดเปลวเทียนและชนิดปิงปอง</a:t>
            </a:r>
            <a:endParaRPr lang="th-TH" sz="36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366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เมฆ 5"/>
          <p:cNvSpPr/>
          <p:nvPr/>
        </p:nvSpPr>
        <p:spPr>
          <a:xfrm>
            <a:off x="449288" y="188640"/>
            <a:ext cx="7486160" cy="1240979"/>
          </a:xfrm>
          <a:prstGeom prst="cloud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266" name="Picture 2" descr="C:\Users\Administrator\Desktop\บทที่ 8 ระบบเสียงที่ใช้ชิพไอซีเบอร์LM4862_(136-148)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368003" cy="44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097613" y="332075"/>
            <a:ext cx="69638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8.5	วงจรเครื่องรับวิทยุ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เอเอ็ม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ชนิด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จูนเรดิ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โอ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ฟรีเค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วนซี่ (</a:t>
            </a:r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Radio Frequency) 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โดยใช้ไอซีเบอร์ </a:t>
            </a:r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LM4862 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ทำหน้าที่ขยายเสียง</a:t>
            </a:r>
          </a:p>
        </p:txBody>
      </p:sp>
    </p:spTree>
    <p:extLst>
      <p:ext uri="{BB962C8B-B14F-4D97-AF65-F5344CB8AC3E}">
        <p14:creationId xmlns:p14="http://schemas.microsoft.com/office/powerpoint/2010/main" val="6342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คำบรรยายภาพแบบเมฆ 5"/>
          <p:cNvSpPr/>
          <p:nvPr/>
        </p:nvSpPr>
        <p:spPr>
          <a:xfrm>
            <a:off x="403073" y="1340768"/>
            <a:ext cx="8496944" cy="3024336"/>
          </a:xfrm>
          <a:prstGeom prst="cloudCallout">
            <a:avLst>
              <a:gd name="adj1" fmla="val -30127"/>
              <a:gd name="adj2" fmla="val 98690"/>
            </a:avLst>
          </a:prstGeom>
          <a:gradFill flip="none" rotWithShape="1">
            <a:gsLst>
              <a:gs pos="0">
                <a:srgbClr val="FFCC00">
                  <a:tint val="66000"/>
                  <a:satMod val="160000"/>
                </a:srgbClr>
              </a:gs>
              <a:gs pos="50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3567" y="1975773"/>
            <a:ext cx="79359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นอกจากนี้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แล้วยังมีวงจรส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แควร์เวฟออสซิลเลเตอร์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ที่ถูกผลิตโดยไอซีเบอร์ </a:t>
            </a:r>
            <a:r>
              <a:rPr lang="en-US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LM486 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วงจรนี้จะผลิตพัลส์ออสซิลเลเตอร์ออกมาเรียกว่าวงจรไซเรน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Loud Siren)</a:t>
            </a:r>
            <a:endParaRPr lang="th-TH" sz="36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458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9525"/>
            <a:ext cx="91757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:\รูป\Logo_Wangaksorn 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280686" cy="1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241" y="1490008"/>
            <a:ext cx="8769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บทที่ </a:t>
            </a:r>
            <a:r>
              <a:rPr lang="en-US" sz="60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9 </a:t>
            </a:r>
            <a:r>
              <a:rPr lang="th-TH" sz="60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การออกแบบวงจรขยาย</a:t>
            </a:r>
            <a:r>
              <a:rPr lang="th-TH" sz="60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เพาเวอร์  </a:t>
            </a:r>
            <a:r>
              <a:rPr lang="th-TH" sz="60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แอมป์</a:t>
            </a:r>
            <a:r>
              <a:rPr lang="th-TH" sz="60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คลาส </a:t>
            </a:r>
            <a:r>
              <a:rPr lang="en-US" sz="60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AB </a:t>
            </a:r>
            <a:r>
              <a:rPr lang="th-TH" sz="60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แนวใหม่ที่ทันสมัย </a:t>
            </a:r>
          </a:p>
        </p:txBody>
      </p:sp>
    </p:spTree>
    <p:extLst>
      <p:ext uri="{BB962C8B-B14F-4D97-AF65-F5344CB8AC3E}">
        <p14:creationId xmlns:p14="http://schemas.microsoft.com/office/powerpoint/2010/main" val="27608722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55576" y="1268760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เรื่อง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ความผิดเพี้ยนของสัญญาณที่เรียกว่า 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ดิสทอร์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ชัน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Distortion)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ในคลาส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AB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นี้สามารถลดสัญญาณความผิดเพี้ยนลงมาได้ โดยใช้วิธีการป้อนกลับแบบลบที่เรียกว่า 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เน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กา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ตีฟ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  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ฟีดแบ็ค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Negative Feedback)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วงจรขยายเพาเวอร์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แอมป์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คลาส 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AB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แนวใหม่นี้จะไม่มีการต่อทรานซิสเตอร์ที่ภาค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ไดรเวอร์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endParaRPr lang="th-TH" sz="36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Driver Transistor) 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ในลักษณะของคอมมอนคอลเล็กเตอร์โดยเด็ดขาด แต่จะมีการต่อทรานซิสเตอร์</a:t>
            </a:r>
            <a:r>
              <a:rPr lang="th-TH" sz="36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ไดรเวอร์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ใน</a:t>
            </a:r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ลักษณะ</a:t>
            </a:r>
          </a:p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คอม</a:t>
            </a:r>
            <a:r>
              <a:rPr lang="th-TH" sz="36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มอนอิมิตเตอร์แทน </a:t>
            </a:r>
          </a:p>
        </p:txBody>
      </p:sp>
    </p:spTree>
    <p:extLst>
      <p:ext uri="{BB962C8B-B14F-4D97-AF65-F5344CB8AC3E}">
        <p14:creationId xmlns:p14="http://schemas.microsoft.com/office/powerpoint/2010/main" val="37296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41" y="5291500"/>
            <a:ext cx="629514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25140" y="260648"/>
            <a:ext cx="6189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โครงสร้างของวงจรทำงานได้อย่างไร</a:t>
            </a:r>
          </a:p>
        </p:txBody>
      </p:sp>
      <p:pic>
        <p:nvPicPr>
          <p:cNvPr id="12290" name="Picture 2" descr="C:\Users\Administrator\Desktop\บทที่ 9 การออกแบบวงจรขยายเพาเวอร์แอมป์คลาสABที่ทันสมัย_(149-162)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19746"/>
            <a:ext cx="7707907" cy="39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441177" y="5348630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 9.1	วงจรพื้นฐานที่มีคู่</a:t>
            </a:r>
            <a:r>
              <a:rPr lang="th-TH" sz="28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ไดรเวอร์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ถูกต่อแบบคอมมอนอิมิตเตอร์สังเกตจากทรานซิสเตอร์ </a:t>
            </a:r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Q9,Q10</a:t>
            </a:r>
            <a:endParaRPr lang="th-TH" sz="28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06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952987" y="1340768"/>
            <a:ext cx="764792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วงจร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ทางด้านอินพุตประกอบด้วยวงจรขยายความแตกต่างที่เรียกว่า วง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จรดิฟเฟอเรนเชี่ยล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แอมปลิ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ฟาย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เออร์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Differential Amplifier)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ประกอบด้วยทรานซิสเตอร์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Q1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กับ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Q2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ส่วนวงจรตรวจสอบกระแสทั้งหมดในวงจรเรียกว่า 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มิร์เรอร์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เคอร์เรนต์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Mirror Current)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ซึ่งได้แก่ทรานซิสเตอร์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Q3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กับ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Q4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ซึ่งวงจร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มิร์เรอร์เคอร์เรนต์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นี้ทำหน้าที่เปลี่ยนแรงดันอินพุต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ภาคดิฟเฟอเรนเชี่ยลแอมปลิ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ฟาย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เออร์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ให้เป็นค่าของกระแสส่งออกไปทางขาคอลเล็กเตอร์ของทรานซิสเตอร์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Q1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ซึ่งค่ากระแสคอลเล็กเตอร์ของ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Q1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นี้จะส่งไปเป็นแรงดันไฟไบอัสขาเบสให้กับทรานซิสเตอร์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Q9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ทางหนึ่ง และอีกทางหนึ่งส่งไปยังขาอิมิตเตอร์ให้ของทรานซิสเตอร์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Q8 </a:t>
            </a:r>
            <a:endParaRPr lang="th-TH" sz="32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91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27584" y="1412776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ซึ่ง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ทรานซิสเตอร์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Q8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ถูกต่อแบบคอมมอนเบส </a:t>
            </a:r>
            <a:endParaRPr lang="th-TH" sz="3200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Common Base)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และเมื่อ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Q8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นำกระแส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Q8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จะส่ง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กระแสคอลเล็กเตอร์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ไปเป็นแรงดันไฟไบอัสให้กับทรานซิสเตอร์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Q10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ผลสุดท้ายจึงทำให้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ทรานซิสเตอร์ภาค</a:t>
            </a:r>
            <a:r>
              <a:rPr lang="th-TH" sz="3200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ไดรเวอร์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ซึ่งได้แก่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Q9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กับ 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Q10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ผลักกระแสคอลเล็กเตอร์ออกไปให้กับทรานซิสเตอร์ภาคเอาต์พุต จึงทำให้ทรานซิสเตอร์ภาคเอาต์พุต (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Q11, Q12)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ที่ต่อกันเป็น</a:t>
            </a:r>
            <a:r>
              <a:rPr lang="th-TH" sz="32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แบบคอม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พลีเมนตารี่ (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Complementary)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ให้แรงดันเอาต์พุตสวิง (</a:t>
            </a:r>
            <a:r>
              <a:rPr lang="en-US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Swing) </a:t>
            </a:r>
            <a:r>
              <a:rPr lang="th-TH" sz="32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สูงสุดออกมาได้</a:t>
            </a:r>
          </a:p>
        </p:txBody>
      </p:sp>
    </p:spTree>
    <p:extLst>
      <p:ext uri="{BB962C8B-B14F-4D97-AF65-F5344CB8AC3E}">
        <p14:creationId xmlns:p14="http://schemas.microsoft.com/office/powerpoint/2010/main" val="195714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52" y="5683696"/>
            <a:ext cx="60540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11560" y="214232"/>
            <a:ext cx="27831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rgbClr val="FFFF66"/>
                </a:solidFill>
                <a:latin typeface="TH Sarabun New" pitchFamily="34" charset="-34"/>
                <a:cs typeface="TH Sarabun New" pitchFamily="34" charset="-34"/>
              </a:rPr>
              <a:t>วงจรใช้งานจริง</a:t>
            </a:r>
          </a:p>
        </p:txBody>
      </p:sp>
      <p:pic>
        <p:nvPicPr>
          <p:cNvPr id="13314" name="Picture 2" descr="C:\Users\Administrator\Desktop\บทที่ 9 การออกแบบวงจรขยายเพาเวอร์แอมป์คลาสABที่ทันสมัย_(149-162)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53260" y="-325316"/>
            <a:ext cx="4242041" cy="74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552459" y="5683696"/>
            <a:ext cx="6043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9.2 วงจรขยาย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คลาส </a:t>
            </a:r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AB 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มีกำลังขับ 30 วัตต์ แนวอุดมคติ</a:t>
            </a:r>
          </a:p>
        </p:txBody>
      </p:sp>
    </p:spTree>
    <p:extLst>
      <p:ext uri="{BB962C8B-B14F-4D97-AF65-F5344CB8AC3E}">
        <p14:creationId xmlns:p14="http://schemas.microsoft.com/office/powerpoint/2010/main" val="423676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733257"/>
            <a:ext cx="71996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819323" y="6500223"/>
            <a:ext cx="1800200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338" name="Picture 2" descr="C:\Users\Administrator\Desktop\บทที่ 9 การออกแบบวงจรขยายเพาเวอร์แอมป์คลาสABที่ทันสมัย_(149-162)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46583" y="-655708"/>
            <a:ext cx="4248473" cy="809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042427" y="5733256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รูปที่ </a:t>
            </a:r>
            <a:r>
              <a:rPr lang="th-TH" sz="2800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 9.3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	วงจรขยายคลาส </a:t>
            </a:r>
            <a:r>
              <a:rPr lang="en-US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AB </a:t>
            </a:r>
            <a:r>
              <a:rPr lang="th-TH" sz="2800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มีกำลังขับ 30 วัตต์  สามารถนำไปใช้งานได้</a:t>
            </a:r>
          </a:p>
        </p:txBody>
      </p:sp>
    </p:spTree>
    <p:extLst>
      <p:ext uri="{BB962C8B-B14F-4D97-AF65-F5344CB8AC3E}">
        <p14:creationId xmlns:p14="http://schemas.microsoft.com/office/powerpoint/2010/main" val="218289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:\รูป\Logo_Wangaksorn 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280686" cy="1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188" y="1628800"/>
            <a:ext cx="89318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บทที่ </a:t>
            </a:r>
            <a:r>
              <a:rPr lang="en-US" sz="6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10 </a:t>
            </a:r>
            <a:r>
              <a:rPr lang="th-TH" sz="66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คำนวณ</a:t>
            </a:r>
            <a:r>
              <a:rPr lang="th-TH" sz="6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กำลังวัตต์</a:t>
            </a:r>
            <a:r>
              <a:rPr lang="th-TH" sz="6600" b="1" dirty="0" err="1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อาร์เอ็มเอส</a:t>
            </a:r>
            <a:r>
              <a:rPr lang="th-TH" sz="66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ให้กับเครื่องขยายเสียง </a:t>
            </a:r>
          </a:p>
        </p:txBody>
      </p:sp>
    </p:spTree>
    <p:extLst>
      <p:ext uri="{BB962C8B-B14F-4D97-AF65-F5344CB8AC3E}">
        <p14:creationId xmlns:p14="http://schemas.microsoft.com/office/powerpoint/2010/main" val="3389607559"/>
      </p:ext>
    </p:extLst>
  </p:cSld>
  <p:clrMapOvr>
    <a:masterClrMapping/>
  </p:clrMapOvr>
</p:sld>
</file>

<file path=ppt/theme/theme1.xml><?xml version="1.0" encoding="utf-8"?>
<a:theme xmlns:a="http://schemas.openxmlformats.org/drawingml/2006/main" name="111TGp_mobile_diagram_v2">
  <a:themeElements>
    <a:clrScheme name="sample 2">
      <a:dk1>
        <a:srgbClr val="104A8A"/>
      </a:dk1>
      <a:lt1>
        <a:srgbClr val="FFFFFF"/>
      </a:lt1>
      <a:dk2>
        <a:srgbClr val="E1E1E7"/>
      </a:dk2>
      <a:lt2>
        <a:srgbClr val="B2B2B2"/>
      </a:lt2>
      <a:accent1>
        <a:srgbClr val="6D77BF"/>
      </a:accent1>
      <a:accent2>
        <a:srgbClr val="E19966"/>
      </a:accent2>
      <a:accent3>
        <a:srgbClr val="FFFFFF"/>
      </a:accent3>
      <a:accent4>
        <a:srgbClr val="0C3E75"/>
      </a:accent4>
      <a:accent5>
        <a:srgbClr val="BABDDC"/>
      </a:accent5>
      <a:accent6>
        <a:srgbClr val="CC8A5C"/>
      </a:accent6>
      <a:hlink>
        <a:srgbClr val="A959A1"/>
      </a:hlink>
      <a:folHlink>
        <a:srgbClr val="3AABC6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66"/>
        </a:dk1>
        <a:lt1>
          <a:srgbClr val="FFFFFF"/>
        </a:lt1>
        <a:dk2>
          <a:srgbClr val="E1E1E7"/>
        </a:dk2>
        <a:lt2>
          <a:srgbClr val="B2B2B2"/>
        </a:lt2>
        <a:accent1>
          <a:srgbClr val="009999"/>
        </a:accent1>
        <a:accent2>
          <a:srgbClr val="FF9933"/>
        </a:accent2>
        <a:accent3>
          <a:srgbClr val="FFFFFF"/>
        </a:accent3>
        <a:accent4>
          <a:srgbClr val="000056"/>
        </a:accent4>
        <a:accent5>
          <a:srgbClr val="AACACA"/>
        </a:accent5>
        <a:accent6>
          <a:srgbClr val="E78A2D"/>
        </a:accent6>
        <a:hlink>
          <a:srgbClr val="6A9EB0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04A8A"/>
        </a:dk1>
        <a:lt1>
          <a:srgbClr val="FFFFFF"/>
        </a:lt1>
        <a:dk2>
          <a:srgbClr val="E1E1E7"/>
        </a:dk2>
        <a:lt2>
          <a:srgbClr val="B2B2B2"/>
        </a:lt2>
        <a:accent1>
          <a:srgbClr val="6D77BF"/>
        </a:accent1>
        <a:accent2>
          <a:srgbClr val="E19966"/>
        </a:accent2>
        <a:accent3>
          <a:srgbClr val="FFFFFF"/>
        </a:accent3>
        <a:accent4>
          <a:srgbClr val="0C3E75"/>
        </a:accent4>
        <a:accent5>
          <a:srgbClr val="BABDDC"/>
        </a:accent5>
        <a:accent6>
          <a:srgbClr val="CC8A5C"/>
        </a:accent6>
        <a:hlink>
          <a:srgbClr val="A959A1"/>
        </a:hlink>
        <a:folHlink>
          <a:srgbClr val="3AAB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3366"/>
        </a:dk1>
        <a:lt1>
          <a:srgbClr val="FFFFFF"/>
        </a:lt1>
        <a:dk2>
          <a:srgbClr val="FFFFFF"/>
        </a:dk2>
        <a:lt2>
          <a:srgbClr val="B2B2B2"/>
        </a:lt2>
        <a:accent1>
          <a:srgbClr val="C0D070"/>
        </a:accent1>
        <a:accent2>
          <a:srgbClr val="0099CC"/>
        </a:accent2>
        <a:accent3>
          <a:srgbClr val="FFFFFF"/>
        </a:accent3>
        <a:accent4>
          <a:srgbClr val="002A56"/>
        </a:accent4>
        <a:accent5>
          <a:srgbClr val="DCE4BB"/>
        </a:accent5>
        <a:accent6>
          <a:srgbClr val="008AB9"/>
        </a:accent6>
        <a:hlink>
          <a:srgbClr val="CA9938"/>
        </a:hlink>
        <a:folHlink>
          <a:srgbClr val="166A8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111TGp_mobile_diagram_v2</Template>
  <TotalTime>918</TotalTime>
  <Words>2405</Words>
  <Application>Microsoft Office PowerPoint</Application>
  <PresentationFormat>นำเสนอทางหน้าจอ (4:3)</PresentationFormat>
  <Paragraphs>301</Paragraphs>
  <Slides>108</Slides>
  <Notes>2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108</vt:i4>
      </vt:variant>
    </vt:vector>
  </HeadingPairs>
  <TitlesOfParts>
    <vt:vector size="110" baseType="lpstr">
      <vt:lpstr>111TGp_mobile_diagram_v2</vt:lpstr>
      <vt:lpstr>Image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Windows User</cp:lastModifiedBy>
  <cp:revision>204</cp:revision>
  <dcterms:created xsi:type="dcterms:W3CDTF">2015-09-03T02:12:40Z</dcterms:created>
  <dcterms:modified xsi:type="dcterms:W3CDTF">2015-09-07T02:31:51Z</dcterms:modified>
</cp:coreProperties>
</file>